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87" r:id="rId2"/>
  </p:sldMasterIdLst>
  <p:notesMasterIdLst>
    <p:notesMasterId r:id="rId26"/>
  </p:notesMasterIdLst>
  <p:handoutMasterIdLst>
    <p:handoutMasterId r:id="rId27"/>
  </p:handoutMasterIdLst>
  <p:sldIdLst>
    <p:sldId id="571" r:id="rId3"/>
    <p:sldId id="544" r:id="rId4"/>
    <p:sldId id="473" r:id="rId5"/>
    <p:sldId id="474" r:id="rId6"/>
    <p:sldId id="477" r:id="rId7"/>
    <p:sldId id="478" r:id="rId8"/>
    <p:sldId id="481" r:id="rId9"/>
    <p:sldId id="511" r:id="rId10"/>
    <p:sldId id="514" r:id="rId11"/>
    <p:sldId id="486" r:id="rId12"/>
    <p:sldId id="485" r:id="rId13"/>
    <p:sldId id="519" r:id="rId14"/>
    <p:sldId id="487" r:id="rId15"/>
    <p:sldId id="501" r:id="rId16"/>
    <p:sldId id="502" r:id="rId17"/>
    <p:sldId id="490" r:id="rId18"/>
    <p:sldId id="575" r:id="rId19"/>
    <p:sldId id="491" r:id="rId20"/>
    <p:sldId id="492" r:id="rId21"/>
    <p:sldId id="493" r:id="rId22"/>
    <p:sldId id="518" r:id="rId23"/>
    <p:sldId id="539" r:id="rId24"/>
    <p:sldId id="527" r:id="rId25"/>
  </p:sldIdLst>
  <p:sldSz cx="12192000" cy="6858000"/>
  <p:notesSz cx="6811963" cy="9942513"/>
  <p:embeddedFontLst>
    <p:embeddedFont>
      <p:font typeface="Futura Md" panose="020B0602020204020303" charset="0"/>
      <p:regular r:id="rId28"/>
    </p:embeddedFont>
    <p:embeddedFont>
      <p:font typeface="Schnyder M Demi" pitchFamily="50" charset="0"/>
      <p:regular r:id="rId29"/>
      <p:italic r:id="rId30"/>
    </p:embeddedFont>
    <p:embeddedFont>
      <p:font typeface="Calibri" panose="020F0502020204030204" pitchFamily="34" charset="0"/>
      <p:regular r:id="rId31"/>
      <p:bold r:id="rId32"/>
      <p:italic r:id="rId33"/>
      <p:boldItalic r:id="rId34"/>
    </p:embeddedFont>
    <p:embeddedFont>
      <p:font typeface="Futura Std Medium" panose="020B0502020204020303" pitchFamily="34" charset="0"/>
      <p:regular r:id="rId35"/>
      <p:italic r:id="rId36"/>
    </p:embeddedFont>
    <p:embeddedFont>
      <p:font typeface="Schnyder L Light" pitchFamily="50" charset="0"/>
      <p:regular r:id="rId37"/>
      <p:italic r:id="rId38"/>
    </p:embeddedFont>
  </p:embeddedFontLst>
  <p:custDataLst>
    <p:tags r:id="rId3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B1E2"/>
    <a:srgbClr val="DE8970"/>
    <a:srgbClr val="D46746"/>
    <a:srgbClr val="DC9E89"/>
    <a:srgbClr val="CEB9E0"/>
    <a:srgbClr val="F6F3F8"/>
    <a:srgbClr val="C8B0E2"/>
    <a:srgbClr val="F7F3FB"/>
    <a:srgbClr val="FFCA6C"/>
    <a:srgbClr val="FEF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39F1E7-7BE8-4A34-86D9-1D254E8628FE}" v="11" dt="2024-05-28T15:44:20.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5" autoAdjust="0"/>
    <p:restoredTop sz="40962" autoAdjust="0"/>
  </p:normalViewPr>
  <p:slideViewPr>
    <p:cSldViewPr showGuides="1">
      <p:cViewPr varScale="1">
        <p:scale>
          <a:sx n="49" d="100"/>
          <a:sy n="49" d="100"/>
        </p:scale>
        <p:origin x="3307" y="6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9"/>
    </p:cViewPr>
  </p:sorterViewPr>
  <p:notesViewPr>
    <p:cSldViewPr showGuides="1">
      <p:cViewPr varScale="1">
        <p:scale>
          <a:sx n="64" d="100"/>
          <a:sy n="64" d="100"/>
        </p:scale>
        <p:origin x="3115" y="72"/>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a Norgren" userId="295af5c7cf7cc56e" providerId="LiveId" clId="{5C39F1E7-7BE8-4A34-86D9-1D254E8628FE}"/>
    <pc:docChg chg="custSel modSld">
      <pc:chgData name="Lena Norgren" userId="295af5c7cf7cc56e" providerId="LiveId" clId="{5C39F1E7-7BE8-4A34-86D9-1D254E8628FE}" dt="2024-05-29T10:15:09.940" v="274" actId="207"/>
      <pc:docMkLst>
        <pc:docMk/>
      </pc:docMkLst>
      <pc:sldChg chg="modSp mod">
        <pc:chgData name="Lena Norgren" userId="295af5c7cf7cc56e" providerId="LiveId" clId="{5C39F1E7-7BE8-4A34-86D9-1D254E8628FE}" dt="2024-05-28T15:38:04.453" v="3" actId="20577"/>
        <pc:sldMkLst>
          <pc:docMk/>
          <pc:sldMk cId="3705671933" sldId="474"/>
        </pc:sldMkLst>
        <pc:spChg chg="mod">
          <ac:chgData name="Lena Norgren" userId="295af5c7cf7cc56e" providerId="LiveId" clId="{5C39F1E7-7BE8-4A34-86D9-1D254E8628FE}" dt="2024-05-28T15:38:04.453" v="3" actId="20577"/>
          <ac:spMkLst>
            <pc:docMk/>
            <pc:sldMk cId="3705671933" sldId="474"/>
            <ac:spMk id="5" creationId="{00000000-0000-0000-0000-000000000000}"/>
          </ac:spMkLst>
        </pc:spChg>
      </pc:sldChg>
      <pc:sldChg chg="modSp mod">
        <pc:chgData name="Lena Norgren" userId="295af5c7cf7cc56e" providerId="LiveId" clId="{5C39F1E7-7BE8-4A34-86D9-1D254E8628FE}" dt="2024-05-29T10:10:40.921" v="165" actId="207"/>
        <pc:sldMkLst>
          <pc:docMk/>
          <pc:sldMk cId="94889112" sldId="481"/>
        </pc:sldMkLst>
        <pc:spChg chg="mod">
          <ac:chgData name="Lena Norgren" userId="295af5c7cf7cc56e" providerId="LiveId" clId="{5C39F1E7-7BE8-4A34-86D9-1D254E8628FE}" dt="2024-05-29T10:10:40.921" v="165" actId="207"/>
          <ac:spMkLst>
            <pc:docMk/>
            <pc:sldMk cId="94889112" sldId="481"/>
            <ac:spMk id="4" creationId="{00000000-0000-0000-0000-000000000000}"/>
          </ac:spMkLst>
        </pc:spChg>
      </pc:sldChg>
      <pc:sldChg chg="modSp mod">
        <pc:chgData name="Lena Norgren" userId="295af5c7cf7cc56e" providerId="LiveId" clId="{5C39F1E7-7BE8-4A34-86D9-1D254E8628FE}" dt="2024-05-28T15:42:01.060" v="86" actId="20577"/>
        <pc:sldMkLst>
          <pc:docMk/>
          <pc:sldMk cId="2585644318" sldId="485"/>
        </pc:sldMkLst>
        <pc:spChg chg="mod">
          <ac:chgData name="Lena Norgren" userId="295af5c7cf7cc56e" providerId="LiveId" clId="{5C39F1E7-7BE8-4A34-86D9-1D254E8628FE}" dt="2024-05-28T15:42:01.060" v="86" actId="20577"/>
          <ac:spMkLst>
            <pc:docMk/>
            <pc:sldMk cId="2585644318" sldId="485"/>
            <ac:spMk id="5" creationId="{00000000-0000-0000-0000-000000000000}"/>
          </ac:spMkLst>
        </pc:spChg>
      </pc:sldChg>
      <pc:sldChg chg="modSp mod">
        <pc:chgData name="Lena Norgren" userId="295af5c7cf7cc56e" providerId="LiveId" clId="{5C39F1E7-7BE8-4A34-86D9-1D254E8628FE}" dt="2024-05-29T10:11:19.971" v="177" actId="207"/>
        <pc:sldMkLst>
          <pc:docMk/>
          <pc:sldMk cId="363171596" sldId="486"/>
        </pc:sldMkLst>
        <pc:spChg chg="mod">
          <ac:chgData name="Lena Norgren" userId="295af5c7cf7cc56e" providerId="LiveId" clId="{5C39F1E7-7BE8-4A34-86D9-1D254E8628FE}" dt="2024-05-29T10:11:19.971" v="177" actId="207"/>
          <ac:spMkLst>
            <pc:docMk/>
            <pc:sldMk cId="363171596" sldId="486"/>
            <ac:spMk id="6" creationId="{00000000-0000-0000-0000-000000000000}"/>
          </ac:spMkLst>
        </pc:spChg>
      </pc:sldChg>
      <pc:sldChg chg="modSp mod">
        <pc:chgData name="Lena Norgren" userId="295af5c7cf7cc56e" providerId="LiveId" clId="{5C39F1E7-7BE8-4A34-86D9-1D254E8628FE}" dt="2024-05-29T10:12:41.412" v="183" actId="207"/>
        <pc:sldMkLst>
          <pc:docMk/>
          <pc:sldMk cId="835818485" sldId="487"/>
        </pc:sldMkLst>
        <pc:spChg chg="mod">
          <ac:chgData name="Lena Norgren" userId="295af5c7cf7cc56e" providerId="LiveId" clId="{5C39F1E7-7BE8-4A34-86D9-1D254E8628FE}" dt="2024-05-29T10:12:41.412" v="183" actId="207"/>
          <ac:spMkLst>
            <pc:docMk/>
            <pc:sldMk cId="835818485" sldId="487"/>
            <ac:spMk id="3" creationId="{00000000-0000-0000-0000-000000000000}"/>
          </ac:spMkLst>
        </pc:spChg>
      </pc:sldChg>
      <pc:sldChg chg="modSp mod">
        <pc:chgData name="Lena Norgren" userId="295af5c7cf7cc56e" providerId="LiveId" clId="{5C39F1E7-7BE8-4A34-86D9-1D254E8628FE}" dt="2024-05-29T10:13:27.149" v="231" actId="207"/>
        <pc:sldMkLst>
          <pc:docMk/>
          <pc:sldMk cId="804173495" sldId="490"/>
        </pc:sldMkLst>
        <pc:spChg chg="mod">
          <ac:chgData name="Lena Norgren" userId="295af5c7cf7cc56e" providerId="LiveId" clId="{5C39F1E7-7BE8-4A34-86D9-1D254E8628FE}" dt="2024-05-29T10:13:21.417" v="230" actId="207"/>
          <ac:spMkLst>
            <pc:docMk/>
            <pc:sldMk cId="804173495" sldId="490"/>
            <ac:spMk id="3" creationId="{00000000-0000-0000-0000-000000000000}"/>
          </ac:spMkLst>
        </pc:spChg>
        <pc:spChg chg="mod">
          <ac:chgData name="Lena Norgren" userId="295af5c7cf7cc56e" providerId="LiveId" clId="{5C39F1E7-7BE8-4A34-86D9-1D254E8628FE}" dt="2024-05-29T10:13:27.149" v="231" actId="207"/>
          <ac:spMkLst>
            <pc:docMk/>
            <pc:sldMk cId="804173495" sldId="490"/>
            <ac:spMk id="7" creationId="{00000000-0000-0000-0000-000000000000}"/>
          </ac:spMkLst>
        </pc:spChg>
      </pc:sldChg>
      <pc:sldChg chg="modSp mod">
        <pc:chgData name="Lena Norgren" userId="295af5c7cf7cc56e" providerId="LiveId" clId="{5C39F1E7-7BE8-4A34-86D9-1D254E8628FE}" dt="2024-05-28T15:44:52.257" v="164" actId="20577"/>
        <pc:sldMkLst>
          <pc:docMk/>
          <pc:sldMk cId="3086881402" sldId="493"/>
        </pc:sldMkLst>
        <pc:spChg chg="mod">
          <ac:chgData name="Lena Norgren" userId="295af5c7cf7cc56e" providerId="LiveId" clId="{5C39F1E7-7BE8-4A34-86D9-1D254E8628FE}" dt="2024-05-28T15:44:52.257" v="164" actId="20577"/>
          <ac:spMkLst>
            <pc:docMk/>
            <pc:sldMk cId="3086881402" sldId="493"/>
            <ac:spMk id="8" creationId="{00000000-0000-0000-0000-000000000000}"/>
          </ac:spMkLst>
        </pc:spChg>
      </pc:sldChg>
      <pc:sldChg chg="modSp mod">
        <pc:chgData name="Lena Norgren" userId="295af5c7cf7cc56e" providerId="LiveId" clId="{5C39F1E7-7BE8-4A34-86D9-1D254E8628FE}" dt="2024-05-29T10:13:02.680" v="197" actId="207"/>
        <pc:sldMkLst>
          <pc:docMk/>
          <pc:sldMk cId="257604632" sldId="502"/>
        </pc:sldMkLst>
        <pc:spChg chg="mod">
          <ac:chgData name="Lena Norgren" userId="295af5c7cf7cc56e" providerId="LiveId" clId="{5C39F1E7-7BE8-4A34-86D9-1D254E8628FE}" dt="2024-05-29T10:12:57.357" v="196" actId="207"/>
          <ac:spMkLst>
            <pc:docMk/>
            <pc:sldMk cId="257604632" sldId="502"/>
            <ac:spMk id="3" creationId="{00000000-0000-0000-0000-000000000000}"/>
          </ac:spMkLst>
        </pc:spChg>
        <pc:spChg chg="mod">
          <ac:chgData name="Lena Norgren" userId="295af5c7cf7cc56e" providerId="LiveId" clId="{5C39F1E7-7BE8-4A34-86D9-1D254E8628FE}" dt="2024-05-29T10:13:02.680" v="197" actId="207"/>
          <ac:spMkLst>
            <pc:docMk/>
            <pc:sldMk cId="257604632" sldId="502"/>
            <ac:spMk id="7" creationId="{00000000-0000-0000-0000-000000000000}"/>
          </ac:spMkLst>
        </pc:spChg>
      </pc:sldChg>
      <pc:sldChg chg="modSp mod">
        <pc:chgData name="Lena Norgren" userId="295af5c7cf7cc56e" providerId="LiveId" clId="{5C39F1E7-7BE8-4A34-86D9-1D254E8628FE}" dt="2024-05-28T15:40:33.659" v="43" actId="20577"/>
        <pc:sldMkLst>
          <pc:docMk/>
          <pc:sldMk cId="3833856176" sldId="511"/>
        </pc:sldMkLst>
        <pc:spChg chg="mod">
          <ac:chgData name="Lena Norgren" userId="295af5c7cf7cc56e" providerId="LiveId" clId="{5C39F1E7-7BE8-4A34-86D9-1D254E8628FE}" dt="2024-05-28T15:40:33.659" v="43" actId="20577"/>
          <ac:spMkLst>
            <pc:docMk/>
            <pc:sldMk cId="3833856176" sldId="511"/>
            <ac:spMk id="25" creationId="{00000000-0000-0000-0000-000000000000}"/>
          </ac:spMkLst>
        </pc:spChg>
      </pc:sldChg>
      <pc:sldChg chg="modSp mod">
        <pc:chgData name="Lena Norgren" userId="295af5c7cf7cc56e" providerId="LiveId" clId="{5C39F1E7-7BE8-4A34-86D9-1D254E8628FE}" dt="2024-05-29T10:14:42.184" v="267" actId="207"/>
        <pc:sldMkLst>
          <pc:docMk/>
          <pc:sldMk cId="4268011910" sldId="518"/>
        </pc:sldMkLst>
        <pc:spChg chg="mod">
          <ac:chgData name="Lena Norgren" userId="295af5c7cf7cc56e" providerId="LiveId" clId="{5C39F1E7-7BE8-4A34-86D9-1D254E8628FE}" dt="2024-05-29T10:14:42.184" v="267" actId="207"/>
          <ac:spMkLst>
            <pc:docMk/>
            <pc:sldMk cId="4268011910" sldId="518"/>
            <ac:spMk id="6" creationId="{00000000-0000-0000-0000-000000000000}"/>
          </ac:spMkLst>
        </pc:spChg>
      </pc:sldChg>
      <pc:sldChg chg="modSp mod">
        <pc:chgData name="Lena Norgren" userId="295af5c7cf7cc56e" providerId="LiveId" clId="{5C39F1E7-7BE8-4A34-86D9-1D254E8628FE}" dt="2024-05-29T10:15:09.940" v="274" actId="207"/>
        <pc:sldMkLst>
          <pc:docMk/>
          <pc:sldMk cId="2952738490" sldId="539"/>
        </pc:sldMkLst>
        <pc:spChg chg="mod">
          <ac:chgData name="Lena Norgren" userId="295af5c7cf7cc56e" providerId="LiveId" clId="{5C39F1E7-7BE8-4A34-86D9-1D254E8628FE}" dt="2024-05-29T10:15:09.940" v="274" actId="207"/>
          <ac:spMkLst>
            <pc:docMk/>
            <pc:sldMk cId="2952738490" sldId="539"/>
            <ac:spMk id="6" creationId="{00000000-0000-0000-0000-000000000000}"/>
          </ac:spMkLst>
        </pc:spChg>
      </pc:sldChg>
      <pc:sldChg chg="modSp mod">
        <pc:chgData name="Lena Norgren" userId="295af5c7cf7cc56e" providerId="LiveId" clId="{5C39F1E7-7BE8-4A34-86D9-1D254E8628FE}" dt="2024-05-29T10:13:34.882" v="232" actId="207"/>
        <pc:sldMkLst>
          <pc:docMk/>
          <pc:sldMk cId="773759269" sldId="575"/>
        </pc:sldMkLst>
        <pc:graphicFrameChg chg="mod modGraphic">
          <ac:chgData name="Lena Norgren" userId="295af5c7cf7cc56e" providerId="LiveId" clId="{5C39F1E7-7BE8-4A34-86D9-1D254E8628FE}" dt="2024-05-29T10:13:34.882" v="232" actId="207"/>
          <ac:graphicFrameMkLst>
            <pc:docMk/>
            <pc:sldMk cId="773759269" sldId="575"/>
            <ac:graphicFrameMk id="7"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B67CF-5212-4ABC-98FB-CAD774BD2083}"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de-DE"/>
        </a:p>
      </dgm:t>
    </dgm:pt>
    <dgm:pt modelId="{441CBC7D-AA8A-4A50-939B-F9FF810F5BB7}">
      <dgm:prSet/>
      <dgm:spPr>
        <a:ln>
          <a:solidFill>
            <a:schemeClr val="bg1"/>
          </a:solidFill>
        </a:ln>
      </dgm:spPr>
      <dgm:t>
        <a:bodyPr/>
        <a:lstStyle/>
        <a:p>
          <a:pPr algn="ctr" rtl="0"/>
          <a:r>
            <a:rPr lang="de-DE" dirty="0" err="1"/>
            <a:t>Zapel's</a:t>
          </a:r>
          <a:endParaRPr lang="de-DE" dirty="0"/>
        </a:p>
      </dgm:t>
    </dgm:pt>
    <dgm:pt modelId="{B322E3EE-7203-43AC-8DC4-B2B6E3CB735D}" type="parTrans" cxnId="{D272ADF3-D5BB-45B4-836F-87A83A9F88A6}">
      <dgm:prSet/>
      <dgm:spPr/>
      <dgm:t>
        <a:bodyPr/>
        <a:lstStyle/>
        <a:p>
          <a:pPr algn="ctr"/>
          <a:endParaRPr lang="de-DE"/>
        </a:p>
      </dgm:t>
    </dgm:pt>
    <dgm:pt modelId="{2E33A1E6-38CC-4C35-A509-9511CF75BA41}" type="sibTrans" cxnId="{D272ADF3-D5BB-45B4-836F-87A83A9F88A6}">
      <dgm:prSet/>
      <dgm:spPr/>
      <dgm:t>
        <a:bodyPr/>
        <a:lstStyle/>
        <a:p>
          <a:pPr algn="ctr"/>
          <a:endParaRPr lang="de-DE"/>
        </a:p>
      </dgm:t>
    </dgm:pt>
    <dgm:pt modelId="{32507A16-F1A9-4687-BAB6-5CAB0C468095}">
      <dgm:prSet/>
      <dgm:spPr>
        <a:ln>
          <a:solidFill>
            <a:schemeClr val="bg1"/>
          </a:solidFill>
        </a:ln>
      </dgm:spPr>
      <dgm:t>
        <a:bodyPr/>
        <a:lstStyle/>
        <a:p>
          <a:pPr algn="ctr" rtl="0"/>
          <a:r>
            <a:rPr lang="de-DE" dirty="0"/>
            <a:t>Face compress</a:t>
          </a:r>
        </a:p>
      </dgm:t>
    </dgm:pt>
    <dgm:pt modelId="{94D86AD9-175C-4321-A0A5-980B9BCA7D1C}" type="parTrans" cxnId="{70B825D9-6D6B-47FA-9258-56BAAB50CA9A}">
      <dgm:prSet/>
      <dgm:spPr/>
      <dgm:t>
        <a:bodyPr/>
        <a:lstStyle/>
        <a:p>
          <a:pPr algn="ctr"/>
          <a:endParaRPr lang="de-DE"/>
        </a:p>
      </dgm:t>
    </dgm:pt>
    <dgm:pt modelId="{8B7AC01B-7DB6-4472-8E5B-B0139592303C}" type="sibTrans" cxnId="{70B825D9-6D6B-47FA-9258-56BAAB50CA9A}">
      <dgm:prSet/>
      <dgm:spPr/>
      <dgm:t>
        <a:bodyPr/>
        <a:lstStyle/>
        <a:p>
          <a:pPr algn="ctr"/>
          <a:endParaRPr lang="de-DE"/>
        </a:p>
      </dgm:t>
    </dgm:pt>
    <dgm:pt modelId="{31415C01-4591-4A45-AB06-22EAE66B6320}">
      <dgm:prSet/>
      <dgm:spPr>
        <a:ln>
          <a:solidFill>
            <a:schemeClr val="bg1"/>
          </a:solidFill>
        </a:ln>
      </dgm:spPr>
      <dgm:t>
        <a:bodyPr/>
        <a:lstStyle/>
        <a:p>
          <a:pPr algn="ctr" rtl="0"/>
          <a:r>
            <a:rPr lang="de-DE" dirty="0"/>
            <a:t>Aroma Ritual</a:t>
          </a:r>
        </a:p>
      </dgm:t>
    </dgm:pt>
    <dgm:pt modelId="{449A01C3-9D1B-4309-ADFF-D53CBBBCAF5E}" type="parTrans" cxnId="{A4475550-A478-428B-9EF2-ED5DF46D2744}">
      <dgm:prSet/>
      <dgm:spPr/>
      <dgm:t>
        <a:bodyPr/>
        <a:lstStyle/>
        <a:p>
          <a:pPr algn="ctr"/>
          <a:endParaRPr lang="de-DE"/>
        </a:p>
      </dgm:t>
    </dgm:pt>
    <dgm:pt modelId="{4B378BFE-A1E7-4E2E-9826-F57AA0E7692F}" type="sibTrans" cxnId="{A4475550-A478-428B-9EF2-ED5DF46D2744}">
      <dgm:prSet/>
      <dgm:spPr/>
      <dgm:t>
        <a:bodyPr/>
        <a:lstStyle/>
        <a:p>
          <a:pPr algn="ctr"/>
          <a:endParaRPr lang="de-DE"/>
        </a:p>
      </dgm:t>
    </dgm:pt>
    <dgm:pt modelId="{D63D86E1-DFBC-4676-80BA-3DB5F015D02F}">
      <dgm:prSet/>
      <dgm:spPr>
        <a:ln>
          <a:solidFill>
            <a:schemeClr val="bg1"/>
          </a:solidFill>
        </a:ln>
      </dgm:spPr>
      <dgm:t>
        <a:bodyPr/>
        <a:lstStyle/>
        <a:p>
          <a:pPr algn="ctr" rtl="0"/>
          <a:r>
            <a:rPr lang="de-DE" dirty="0"/>
            <a:t>Aroma mask </a:t>
          </a:r>
        </a:p>
      </dgm:t>
    </dgm:pt>
    <dgm:pt modelId="{FF9B1C54-42CC-4F20-9355-39D16E93646A}" type="parTrans" cxnId="{D9580947-F3AD-4640-80B2-209F29691AAB}">
      <dgm:prSet/>
      <dgm:spPr/>
      <dgm:t>
        <a:bodyPr/>
        <a:lstStyle/>
        <a:p>
          <a:pPr algn="ctr"/>
          <a:endParaRPr lang="de-DE"/>
        </a:p>
      </dgm:t>
    </dgm:pt>
    <dgm:pt modelId="{B8E5B604-500B-482B-8C8A-9E5576C27377}" type="sibTrans" cxnId="{D9580947-F3AD-4640-80B2-209F29691AAB}">
      <dgm:prSet/>
      <dgm:spPr/>
      <dgm:t>
        <a:bodyPr/>
        <a:lstStyle/>
        <a:p>
          <a:pPr algn="ctr"/>
          <a:endParaRPr lang="de-DE"/>
        </a:p>
      </dgm:t>
    </dgm:pt>
    <dgm:pt modelId="{69B60085-D911-4BCC-BC51-7C88E7486D71}">
      <dgm:prSet/>
      <dgm:spPr>
        <a:ln>
          <a:noFill/>
        </a:ln>
      </dgm:spPr>
      <dgm:t>
        <a:bodyPr/>
        <a:lstStyle/>
        <a:p>
          <a:pPr algn="ctr"/>
          <a:r>
            <a:rPr lang="de-DE" dirty="0">
              <a:solidFill>
                <a:schemeClr val="tx1"/>
              </a:solidFill>
            </a:rPr>
            <a:t>Face </a:t>
          </a:r>
          <a:r>
            <a:rPr lang="de-DE" dirty="0" err="1">
              <a:solidFill>
                <a:schemeClr val="tx1"/>
              </a:solidFill>
            </a:rPr>
            <a:t>cleanse</a:t>
          </a:r>
          <a:endParaRPr lang="de-DE" dirty="0">
            <a:solidFill>
              <a:schemeClr val="tx1"/>
            </a:solidFill>
          </a:endParaRPr>
        </a:p>
      </dgm:t>
    </dgm:pt>
    <dgm:pt modelId="{09BA4476-70D2-4952-B48C-828CFF213D01}" type="parTrans" cxnId="{F5A0FB90-EB24-48C9-8BA7-7AABB95E12E0}">
      <dgm:prSet/>
      <dgm:spPr/>
      <dgm:t>
        <a:bodyPr/>
        <a:lstStyle/>
        <a:p>
          <a:pPr algn="ctr"/>
          <a:endParaRPr lang="de-DE"/>
        </a:p>
      </dgm:t>
    </dgm:pt>
    <dgm:pt modelId="{FD250835-BDB2-4F0E-BC9B-6C84A0A40573}" type="sibTrans" cxnId="{F5A0FB90-EB24-48C9-8BA7-7AABB95E12E0}">
      <dgm:prSet/>
      <dgm:spPr/>
      <dgm:t>
        <a:bodyPr/>
        <a:lstStyle/>
        <a:p>
          <a:pPr algn="ctr"/>
          <a:endParaRPr lang="de-DE"/>
        </a:p>
      </dgm:t>
    </dgm:pt>
    <dgm:pt modelId="{A429C472-EC9C-43F1-B851-AFD55B5C59E1}">
      <dgm:prSet/>
      <dgm:spPr>
        <a:ln>
          <a:noFill/>
        </a:ln>
      </dgm:spPr>
      <dgm:t>
        <a:bodyPr/>
        <a:lstStyle/>
        <a:p>
          <a:pPr algn="ctr"/>
          <a:r>
            <a:rPr lang="de-DE" dirty="0"/>
            <a:t>Footbath</a:t>
          </a:r>
        </a:p>
      </dgm:t>
    </dgm:pt>
    <dgm:pt modelId="{B1992D85-52DD-40A2-9009-DB36D1166BBB}" type="parTrans" cxnId="{E3460AEC-3E00-4223-AA9E-90AFC490388E}">
      <dgm:prSet/>
      <dgm:spPr/>
      <dgm:t>
        <a:bodyPr/>
        <a:lstStyle/>
        <a:p>
          <a:pPr algn="ctr"/>
          <a:endParaRPr lang="de-DE"/>
        </a:p>
      </dgm:t>
    </dgm:pt>
    <dgm:pt modelId="{109935FA-1D59-4CD4-BBF4-42952A669A37}" type="sibTrans" cxnId="{E3460AEC-3E00-4223-AA9E-90AFC490388E}">
      <dgm:prSet/>
      <dgm:spPr/>
      <dgm:t>
        <a:bodyPr/>
        <a:lstStyle/>
        <a:p>
          <a:pPr algn="ctr"/>
          <a:endParaRPr lang="de-DE"/>
        </a:p>
      </dgm:t>
    </dgm:pt>
    <dgm:pt modelId="{E0E24905-3DAC-4F2E-85CB-8909FE05A31D}">
      <dgm:prSet/>
      <dgm:spPr>
        <a:ln>
          <a:noFill/>
        </a:ln>
      </dgm:spPr>
      <dgm:t>
        <a:bodyPr/>
        <a:lstStyle/>
        <a:p>
          <a:pPr algn="ctr"/>
          <a:r>
            <a:rPr lang="de-DE" dirty="0"/>
            <a:t>Aroma socks</a:t>
          </a:r>
        </a:p>
      </dgm:t>
    </dgm:pt>
    <dgm:pt modelId="{64800F9F-FF9B-4159-A2F4-CFCB9540B646}" type="parTrans" cxnId="{2BD5901B-7623-4DC0-822E-B9ECCFBA4476}">
      <dgm:prSet/>
      <dgm:spPr/>
      <dgm:t>
        <a:bodyPr/>
        <a:lstStyle/>
        <a:p>
          <a:pPr algn="ctr"/>
          <a:endParaRPr lang="de-DE"/>
        </a:p>
      </dgm:t>
    </dgm:pt>
    <dgm:pt modelId="{9134533C-48AD-4B23-B72F-0F9409ECC921}" type="sibTrans" cxnId="{2BD5901B-7623-4DC0-822E-B9ECCFBA4476}">
      <dgm:prSet/>
      <dgm:spPr/>
      <dgm:t>
        <a:bodyPr/>
        <a:lstStyle/>
        <a:p>
          <a:pPr algn="ctr"/>
          <a:endParaRPr lang="de-DE"/>
        </a:p>
      </dgm:t>
    </dgm:pt>
    <dgm:pt modelId="{56524EE5-4C19-4EF6-9CE1-E45106E77914}" type="pres">
      <dgm:prSet presAssocID="{FEEB67CF-5212-4ABC-98FB-CAD774BD2083}" presName="linear" presStyleCnt="0">
        <dgm:presLayoutVars>
          <dgm:animLvl val="lvl"/>
          <dgm:resizeHandles val="exact"/>
        </dgm:presLayoutVars>
      </dgm:prSet>
      <dgm:spPr/>
      <dgm:t>
        <a:bodyPr/>
        <a:lstStyle/>
        <a:p>
          <a:endParaRPr lang="de-DE"/>
        </a:p>
      </dgm:t>
    </dgm:pt>
    <dgm:pt modelId="{F4C586D3-9441-476A-ABDD-0850D4A57204}" type="pres">
      <dgm:prSet presAssocID="{441CBC7D-AA8A-4A50-939B-F9FF810F5BB7}" presName="parentText" presStyleLbl="node1" presStyleIdx="0" presStyleCnt="7">
        <dgm:presLayoutVars>
          <dgm:chMax val="0"/>
          <dgm:bulletEnabled val="1"/>
        </dgm:presLayoutVars>
      </dgm:prSet>
      <dgm:spPr/>
      <dgm:t>
        <a:bodyPr/>
        <a:lstStyle/>
        <a:p>
          <a:endParaRPr lang="de-DE"/>
        </a:p>
      </dgm:t>
    </dgm:pt>
    <dgm:pt modelId="{01B5DE03-D603-40F1-B74A-9940C6D9E65B}" type="pres">
      <dgm:prSet presAssocID="{2E33A1E6-38CC-4C35-A509-9511CF75BA41}" presName="spacer" presStyleCnt="0"/>
      <dgm:spPr/>
    </dgm:pt>
    <dgm:pt modelId="{A61CEA0E-47B5-40BF-A19E-902F31538AAD}" type="pres">
      <dgm:prSet presAssocID="{32507A16-F1A9-4687-BAB6-5CAB0C468095}" presName="parentText" presStyleLbl="node1" presStyleIdx="1" presStyleCnt="7">
        <dgm:presLayoutVars>
          <dgm:chMax val="0"/>
          <dgm:bulletEnabled val="1"/>
        </dgm:presLayoutVars>
      </dgm:prSet>
      <dgm:spPr/>
      <dgm:t>
        <a:bodyPr/>
        <a:lstStyle/>
        <a:p>
          <a:endParaRPr lang="de-DE"/>
        </a:p>
      </dgm:t>
    </dgm:pt>
    <dgm:pt modelId="{92C203D3-4B9F-491E-BF8A-67AB270C64E0}" type="pres">
      <dgm:prSet presAssocID="{8B7AC01B-7DB6-4472-8E5B-B0139592303C}" presName="spacer" presStyleCnt="0"/>
      <dgm:spPr/>
    </dgm:pt>
    <dgm:pt modelId="{E4565A82-AB58-47AE-9AFD-835E21F096FC}" type="pres">
      <dgm:prSet presAssocID="{31415C01-4591-4A45-AB06-22EAE66B6320}" presName="parentText" presStyleLbl="node1" presStyleIdx="2" presStyleCnt="7">
        <dgm:presLayoutVars>
          <dgm:chMax val="0"/>
          <dgm:bulletEnabled val="1"/>
        </dgm:presLayoutVars>
      </dgm:prSet>
      <dgm:spPr/>
      <dgm:t>
        <a:bodyPr/>
        <a:lstStyle/>
        <a:p>
          <a:endParaRPr lang="de-DE"/>
        </a:p>
      </dgm:t>
    </dgm:pt>
    <dgm:pt modelId="{E2874F23-7400-4F44-BEB2-6EDD6675DB38}" type="pres">
      <dgm:prSet presAssocID="{4B378BFE-A1E7-4E2E-9826-F57AA0E7692F}" presName="spacer" presStyleCnt="0"/>
      <dgm:spPr/>
    </dgm:pt>
    <dgm:pt modelId="{5E370BAD-A7B8-4FE4-9F56-15427C4BF4AE}" type="pres">
      <dgm:prSet presAssocID="{D63D86E1-DFBC-4676-80BA-3DB5F015D02F}" presName="parentText" presStyleLbl="node1" presStyleIdx="3" presStyleCnt="7">
        <dgm:presLayoutVars>
          <dgm:chMax val="0"/>
          <dgm:bulletEnabled val="1"/>
        </dgm:presLayoutVars>
      </dgm:prSet>
      <dgm:spPr/>
      <dgm:t>
        <a:bodyPr/>
        <a:lstStyle/>
        <a:p>
          <a:endParaRPr lang="de-DE"/>
        </a:p>
      </dgm:t>
    </dgm:pt>
    <dgm:pt modelId="{E375B428-A319-43C7-A539-929DFC1F7CBE}" type="pres">
      <dgm:prSet presAssocID="{B8E5B604-500B-482B-8C8A-9E5576C27377}" presName="spacer" presStyleCnt="0"/>
      <dgm:spPr/>
    </dgm:pt>
    <dgm:pt modelId="{33DAE02B-6F44-4115-93EF-72F20BF3C903}" type="pres">
      <dgm:prSet presAssocID="{69B60085-D911-4BCC-BC51-7C88E7486D71}" presName="parentText" presStyleLbl="node1" presStyleIdx="4" presStyleCnt="7">
        <dgm:presLayoutVars>
          <dgm:chMax val="0"/>
          <dgm:bulletEnabled val="1"/>
        </dgm:presLayoutVars>
      </dgm:prSet>
      <dgm:spPr/>
      <dgm:t>
        <a:bodyPr/>
        <a:lstStyle/>
        <a:p>
          <a:endParaRPr lang="de-DE"/>
        </a:p>
      </dgm:t>
    </dgm:pt>
    <dgm:pt modelId="{FDF46165-5B7C-4511-B520-8E78E36F827B}" type="pres">
      <dgm:prSet presAssocID="{FD250835-BDB2-4F0E-BC9B-6C84A0A40573}" presName="spacer" presStyleCnt="0"/>
      <dgm:spPr/>
    </dgm:pt>
    <dgm:pt modelId="{5A1BEBE8-57D9-4D4F-8DB3-C58EE8110AE1}" type="pres">
      <dgm:prSet presAssocID="{A429C472-EC9C-43F1-B851-AFD55B5C59E1}" presName="parentText" presStyleLbl="node1" presStyleIdx="5" presStyleCnt="7">
        <dgm:presLayoutVars>
          <dgm:chMax val="0"/>
          <dgm:bulletEnabled val="1"/>
        </dgm:presLayoutVars>
      </dgm:prSet>
      <dgm:spPr/>
      <dgm:t>
        <a:bodyPr/>
        <a:lstStyle/>
        <a:p>
          <a:endParaRPr lang="de-DE"/>
        </a:p>
      </dgm:t>
    </dgm:pt>
    <dgm:pt modelId="{893932DD-ECCC-423A-92FB-C95CC375CE2C}" type="pres">
      <dgm:prSet presAssocID="{109935FA-1D59-4CD4-BBF4-42952A669A37}" presName="spacer" presStyleCnt="0"/>
      <dgm:spPr/>
    </dgm:pt>
    <dgm:pt modelId="{4E639D8B-D4E6-498A-B638-EDB937034A3A}" type="pres">
      <dgm:prSet presAssocID="{E0E24905-3DAC-4F2E-85CB-8909FE05A31D}" presName="parentText" presStyleLbl="node1" presStyleIdx="6" presStyleCnt="7">
        <dgm:presLayoutVars>
          <dgm:chMax val="0"/>
          <dgm:bulletEnabled val="1"/>
        </dgm:presLayoutVars>
      </dgm:prSet>
      <dgm:spPr/>
      <dgm:t>
        <a:bodyPr/>
        <a:lstStyle/>
        <a:p>
          <a:endParaRPr lang="de-DE"/>
        </a:p>
      </dgm:t>
    </dgm:pt>
  </dgm:ptLst>
  <dgm:cxnLst>
    <dgm:cxn modelId="{A4475550-A478-428B-9EF2-ED5DF46D2744}" srcId="{FEEB67CF-5212-4ABC-98FB-CAD774BD2083}" destId="{31415C01-4591-4A45-AB06-22EAE66B6320}" srcOrd="2" destOrd="0" parTransId="{449A01C3-9D1B-4309-ADFF-D53CBBBCAF5E}" sibTransId="{4B378BFE-A1E7-4E2E-9826-F57AA0E7692F}"/>
    <dgm:cxn modelId="{D9580947-F3AD-4640-80B2-209F29691AAB}" srcId="{FEEB67CF-5212-4ABC-98FB-CAD774BD2083}" destId="{D63D86E1-DFBC-4676-80BA-3DB5F015D02F}" srcOrd="3" destOrd="0" parTransId="{FF9B1C54-42CC-4F20-9355-39D16E93646A}" sibTransId="{B8E5B604-500B-482B-8C8A-9E5576C27377}"/>
    <dgm:cxn modelId="{D272ADF3-D5BB-45B4-836F-87A83A9F88A6}" srcId="{FEEB67CF-5212-4ABC-98FB-CAD774BD2083}" destId="{441CBC7D-AA8A-4A50-939B-F9FF810F5BB7}" srcOrd="0" destOrd="0" parTransId="{B322E3EE-7203-43AC-8DC4-B2B6E3CB735D}" sibTransId="{2E33A1E6-38CC-4C35-A509-9511CF75BA41}"/>
    <dgm:cxn modelId="{7DED9667-7577-4C76-9E87-C6600E9AA425}" type="presOf" srcId="{32507A16-F1A9-4687-BAB6-5CAB0C468095}" destId="{A61CEA0E-47B5-40BF-A19E-902F31538AAD}" srcOrd="0" destOrd="0" presId="urn:microsoft.com/office/officeart/2005/8/layout/vList2"/>
    <dgm:cxn modelId="{A30FE19C-6D1B-4BCB-9F04-B6EA1BBEE15F}" type="presOf" srcId="{31415C01-4591-4A45-AB06-22EAE66B6320}" destId="{E4565A82-AB58-47AE-9AFD-835E21F096FC}" srcOrd="0" destOrd="0" presId="urn:microsoft.com/office/officeart/2005/8/layout/vList2"/>
    <dgm:cxn modelId="{AF87818C-1BBF-4E30-9F5B-BAA0F12BD59A}" type="presOf" srcId="{D63D86E1-DFBC-4676-80BA-3DB5F015D02F}" destId="{5E370BAD-A7B8-4FE4-9F56-15427C4BF4AE}" srcOrd="0" destOrd="0" presId="urn:microsoft.com/office/officeart/2005/8/layout/vList2"/>
    <dgm:cxn modelId="{E3460AEC-3E00-4223-AA9E-90AFC490388E}" srcId="{FEEB67CF-5212-4ABC-98FB-CAD774BD2083}" destId="{A429C472-EC9C-43F1-B851-AFD55B5C59E1}" srcOrd="5" destOrd="0" parTransId="{B1992D85-52DD-40A2-9009-DB36D1166BBB}" sibTransId="{109935FA-1D59-4CD4-BBF4-42952A669A37}"/>
    <dgm:cxn modelId="{6F13942F-9BEA-49A4-9078-5A7723811EC7}" type="presOf" srcId="{69B60085-D911-4BCC-BC51-7C88E7486D71}" destId="{33DAE02B-6F44-4115-93EF-72F20BF3C903}" srcOrd="0" destOrd="0" presId="urn:microsoft.com/office/officeart/2005/8/layout/vList2"/>
    <dgm:cxn modelId="{70B825D9-6D6B-47FA-9258-56BAAB50CA9A}" srcId="{FEEB67CF-5212-4ABC-98FB-CAD774BD2083}" destId="{32507A16-F1A9-4687-BAB6-5CAB0C468095}" srcOrd="1" destOrd="0" parTransId="{94D86AD9-175C-4321-A0A5-980B9BCA7D1C}" sibTransId="{8B7AC01B-7DB6-4472-8E5B-B0139592303C}"/>
    <dgm:cxn modelId="{71E9AE06-5CDB-4A4E-8697-5FA3BBA4A25A}" type="presOf" srcId="{E0E24905-3DAC-4F2E-85CB-8909FE05A31D}" destId="{4E639D8B-D4E6-498A-B638-EDB937034A3A}" srcOrd="0" destOrd="0" presId="urn:microsoft.com/office/officeart/2005/8/layout/vList2"/>
    <dgm:cxn modelId="{27B274FA-C40B-4713-A863-B5B2DE06C6B5}" type="presOf" srcId="{A429C472-EC9C-43F1-B851-AFD55B5C59E1}" destId="{5A1BEBE8-57D9-4D4F-8DB3-C58EE8110AE1}" srcOrd="0" destOrd="0" presId="urn:microsoft.com/office/officeart/2005/8/layout/vList2"/>
    <dgm:cxn modelId="{2BD5901B-7623-4DC0-822E-B9ECCFBA4476}" srcId="{FEEB67CF-5212-4ABC-98FB-CAD774BD2083}" destId="{E0E24905-3DAC-4F2E-85CB-8909FE05A31D}" srcOrd="6" destOrd="0" parTransId="{64800F9F-FF9B-4159-A2F4-CFCB9540B646}" sibTransId="{9134533C-48AD-4B23-B72F-0F9409ECC921}"/>
    <dgm:cxn modelId="{A88DF335-DF82-4A33-A957-7AD25EDB7306}" type="presOf" srcId="{FEEB67CF-5212-4ABC-98FB-CAD774BD2083}" destId="{56524EE5-4C19-4EF6-9CE1-E45106E77914}" srcOrd="0" destOrd="0" presId="urn:microsoft.com/office/officeart/2005/8/layout/vList2"/>
    <dgm:cxn modelId="{2983E6D4-1A87-4406-A045-8A2CB9C3BC68}" type="presOf" srcId="{441CBC7D-AA8A-4A50-939B-F9FF810F5BB7}" destId="{F4C586D3-9441-476A-ABDD-0850D4A57204}" srcOrd="0" destOrd="0" presId="urn:microsoft.com/office/officeart/2005/8/layout/vList2"/>
    <dgm:cxn modelId="{F5A0FB90-EB24-48C9-8BA7-7AABB95E12E0}" srcId="{FEEB67CF-5212-4ABC-98FB-CAD774BD2083}" destId="{69B60085-D911-4BCC-BC51-7C88E7486D71}" srcOrd="4" destOrd="0" parTransId="{09BA4476-70D2-4952-B48C-828CFF213D01}" sibTransId="{FD250835-BDB2-4F0E-BC9B-6C84A0A40573}"/>
    <dgm:cxn modelId="{C4A0F6C7-E854-47F5-9490-E160C75CF8A7}" type="presParOf" srcId="{56524EE5-4C19-4EF6-9CE1-E45106E77914}" destId="{F4C586D3-9441-476A-ABDD-0850D4A57204}" srcOrd="0" destOrd="0" presId="urn:microsoft.com/office/officeart/2005/8/layout/vList2"/>
    <dgm:cxn modelId="{9D11E279-002E-4EE9-A8BB-16D043815A2D}" type="presParOf" srcId="{56524EE5-4C19-4EF6-9CE1-E45106E77914}" destId="{01B5DE03-D603-40F1-B74A-9940C6D9E65B}" srcOrd="1" destOrd="0" presId="urn:microsoft.com/office/officeart/2005/8/layout/vList2"/>
    <dgm:cxn modelId="{427BA405-CDC8-4963-A183-2F6CC6545E3F}" type="presParOf" srcId="{56524EE5-4C19-4EF6-9CE1-E45106E77914}" destId="{A61CEA0E-47B5-40BF-A19E-902F31538AAD}" srcOrd="2" destOrd="0" presId="urn:microsoft.com/office/officeart/2005/8/layout/vList2"/>
    <dgm:cxn modelId="{B28AD219-9479-4D57-B3BF-3F2A8ED95D5F}" type="presParOf" srcId="{56524EE5-4C19-4EF6-9CE1-E45106E77914}" destId="{92C203D3-4B9F-491E-BF8A-67AB270C64E0}" srcOrd="3" destOrd="0" presId="urn:microsoft.com/office/officeart/2005/8/layout/vList2"/>
    <dgm:cxn modelId="{CF68B60D-662A-4DF9-8451-A41D9C76C6F7}" type="presParOf" srcId="{56524EE5-4C19-4EF6-9CE1-E45106E77914}" destId="{E4565A82-AB58-47AE-9AFD-835E21F096FC}" srcOrd="4" destOrd="0" presId="urn:microsoft.com/office/officeart/2005/8/layout/vList2"/>
    <dgm:cxn modelId="{12267AE2-3954-458F-98F9-6FAAF0105322}" type="presParOf" srcId="{56524EE5-4C19-4EF6-9CE1-E45106E77914}" destId="{E2874F23-7400-4F44-BEB2-6EDD6675DB38}" srcOrd="5" destOrd="0" presId="urn:microsoft.com/office/officeart/2005/8/layout/vList2"/>
    <dgm:cxn modelId="{2F9A3B71-421D-4D03-B7DA-4071C28A7C5B}" type="presParOf" srcId="{56524EE5-4C19-4EF6-9CE1-E45106E77914}" destId="{5E370BAD-A7B8-4FE4-9F56-15427C4BF4AE}" srcOrd="6" destOrd="0" presId="urn:microsoft.com/office/officeart/2005/8/layout/vList2"/>
    <dgm:cxn modelId="{B7F12FFB-72CA-444A-9A77-A578742E4E1D}" type="presParOf" srcId="{56524EE5-4C19-4EF6-9CE1-E45106E77914}" destId="{E375B428-A319-43C7-A539-929DFC1F7CBE}" srcOrd="7" destOrd="0" presId="urn:microsoft.com/office/officeart/2005/8/layout/vList2"/>
    <dgm:cxn modelId="{2C6A9DF9-8523-4F21-87E6-4C0EE98A693A}" type="presParOf" srcId="{56524EE5-4C19-4EF6-9CE1-E45106E77914}" destId="{33DAE02B-6F44-4115-93EF-72F20BF3C903}" srcOrd="8" destOrd="0" presId="urn:microsoft.com/office/officeart/2005/8/layout/vList2"/>
    <dgm:cxn modelId="{7ACFF566-666C-4930-848E-E170C80AE26B}" type="presParOf" srcId="{56524EE5-4C19-4EF6-9CE1-E45106E77914}" destId="{FDF46165-5B7C-4511-B520-8E78E36F827B}" srcOrd="9" destOrd="0" presId="urn:microsoft.com/office/officeart/2005/8/layout/vList2"/>
    <dgm:cxn modelId="{D783CC99-68FE-4BF8-B97D-4B3EC312ACFD}" type="presParOf" srcId="{56524EE5-4C19-4EF6-9CE1-E45106E77914}" destId="{5A1BEBE8-57D9-4D4F-8DB3-C58EE8110AE1}" srcOrd="10" destOrd="0" presId="urn:microsoft.com/office/officeart/2005/8/layout/vList2"/>
    <dgm:cxn modelId="{51D97498-2CAF-46E7-9711-793D59F419FE}" type="presParOf" srcId="{56524EE5-4C19-4EF6-9CE1-E45106E77914}" destId="{893932DD-ECCC-423A-92FB-C95CC375CE2C}" srcOrd="11" destOrd="0" presId="urn:microsoft.com/office/officeart/2005/8/layout/vList2"/>
    <dgm:cxn modelId="{852A6320-BD4B-4664-8EC6-EA216D9C9A70}" type="presParOf" srcId="{56524EE5-4C19-4EF6-9CE1-E45106E77914}" destId="{4E639D8B-D4E6-498A-B638-EDB937034A3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586D3-9441-476A-ABDD-0850D4A57204}">
      <dsp:nvSpPr>
        <dsp:cNvPr id="0" name=""/>
        <dsp:cNvSpPr/>
      </dsp:nvSpPr>
      <dsp:spPr>
        <a:xfrm>
          <a:off x="0" y="27359"/>
          <a:ext cx="5759450" cy="712530"/>
        </a:xfrm>
        <a:prstGeom prst="roundRect">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de-DE" sz="2900" kern="1200" dirty="0" err="1"/>
            <a:t>Zapel's</a:t>
          </a:r>
          <a:endParaRPr lang="de-DE" sz="2900" kern="1200" dirty="0"/>
        </a:p>
      </dsp:txBody>
      <dsp:txXfrm>
        <a:off x="34783" y="62142"/>
        <a:ext cx="5689884" cy="642964"/>
      </dsp:txXfrm>
    </dsp:sp>
    <dsp:sp modelId="{A61CEA0E-47B5-40BF-A19E-902F31538AAD}">
      <dsp:nvSpPr>
        <dsp:cNvPr id="0" name=""/>
        <dsp:cNvSpPr/>
      </dsp:nvSpPr>
      <dsp:spPr>
        <a:xfrm>
          <a:off x="0" y="823409"/>
          <a:ext cx="5759450" cy="712530"/>
        </a:xfrm>
        <a:prstGeom prst="roundRect">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de-DE" sz="2900" kern="1200" dirty="0"/>
            <a:t>Face compress</a:t>
          </a:r>
        </a:p>
      </dsp:txBody>
      <dsp:txXfrm>
        <a:off x="34783" y="858192"/>
        <a:ext cx="5689884" cy="642964"/>
      </dsp:txXfrm>
    </dsp:sp>
    <dsp:sp modelId="{E4565A82-AB58-47AE-9AFD-835E21F096FC}">
      <dsp:nvSpPr>
        <dsp:cNvPr id="0" name=""/>
        <dsp:cNvSpPr/>
      </dsp:nvSpPr>
      <dsp:spPr>
        <a:xfrm>
          <a:off x="0" y="1619460"/>
          <a:ext cx="5759450" cy="712530"/>
        </a:xfrm>
        <a:prstGeom prst="roundRect">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de-DE" sz="2900" kern="1200" dirty="0"/>
            <a:t>Aroma Ritual</a:t>
          </a:r>
        </a:p>
      </dsp:txBody>
      <dsp:txXfrm>
        <a:off x="34783" y="1654243"/>
        <a:ext cx="5689884" cy="642964"/>
      </dsp:txXfrm>
    </dsp:sp>
    <dsp:sp modelId="{5E370BAD-A7B8-4FE4-9F56-15427C4BF4AE}">
      <dsp:nvSpPr>
        <dsp:cNvPr id="0" name=""/>
        <dsp:cNvSpPr/>
      </dsp:nvSpPr>
      <dsp:spPr>
        <a:xfrm>
          <a:off x="0" y="2415510"/>
          <a:ext cx="5759450" cy="712530"/>
        </a:xfrm>
        <a:prstGeom prst="roundRect">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de-DE" sz="2900" kern="1200" dirty="0"/>
            <a:t>Aroma mask </a:t>
          </a:r>
        </a:p>
      </dsp:txBody>
      <dsp:txXfrm>
        <a:off x="34783" y="2450293"/>
        <a:ext cx="5689884" cy="642964"/>
      </dsp:txXfrm>
    </dsp:sp>
    <dsp:sp modelId="{33DAE02B-6F44-4115-93EF-72F20BF3C903}">
      <dsp:nvSpPr>
        <dsp:cNvPr id="0" name=""/>
        <dsp:cNvSpPr/>
      </dsp:nvSpPr>
      <dsp:spPr>
        <a:xfrm>
          <a:off x="0" y="3211560"/>
          <a:ext cx="5759450" cy="71253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dirty="0">
              <a:solidFill>
                <a:schemeClr val="tx1"/>
              </a:solidFill>
            </a:rPr>
            <a:t>Face </a:t>
          </a:r>
          <a:r>
            <a:rPr lang="de-DE" sz="2900" kern="1200" dirty="0" err="1">
              <a:solidFill>
                <a:schemeClr val="tx1"/>
              </a:solidFill>
            </a:rPr>
            <a:t>cleanse</a:t>
          </a:r>
          <a:endParaRPr lang="de-DE" sz="2900" kern="1200" dirty="0">
            <a:solidFill>
              <a:schemeClr val="tx1"/>
            </a:solidFill>
          </a:endParaRPr>
        </a:p>
      </dsp:txBody>
      <dsp:txXfrm>
        <a:off x="34783" y="3246343"/>
        <a:ext cx="5689884" cy="642964"/>
      </dsp:txXfrm>
    </dsp:sp>
    <dsp:sp modelId="{5A1BEBE8-57D9-4D4F-8DB3-C58EE8110AE1}">
      <dsp:nvSpPr>
        <dsp:cNvPr id="0" name=""/>
        <dsp:cNvSpPr/>
      </dsp:nvSpPr>
      <dsp:spPr>
        <a:xfrm>
          <a:off x="0" y="4007610"/>
          <a:ext cx="5759450" cy="71253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dirty="0"/>
            <a:t>Footbath</a:t>
          </a:r>
        </a:p>
      </dsp:txBody>
      <dsp:txXfrm>
        <a:off x="34783" y="4042393"/>
        <a:ext cx="5689884" cy="642964"/>
      </dsp:txXfrm>
    </dsp:sp>
    <dsp:sp modelId="{4E639D8B-D4E6-498A-B638-EDB937034A3A}">
      <dsp:nvSpPr>
        <dsp:cNvPr id="0" name=""/>
        <dsp:cNvSpPr/>
      </dsp:nvSpPr>
      <dsp:spPr>
        <a:xfrm>
          <a:off x="0" y="4803660"/>
          <a:ext cx="5759450" cy="71253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dirty="0"/>
            <a:t>Aroma socks</a:t>
          </a:r>
        </a:p>
      </dsp:txBody>
      <dsp:txXfrm>
        <a:off x="34783" y="4838443"/>
        <a:ext cx="5689884" cy="6429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851" cy="498853"/>
          </a:xfrm>
          <a:prstGeom prst="rect">
            <a:avLst/>
          </a:prstGeom>
        </p:spPr>
        <p:txBody>
          <a:bodyPr vert="horz" lIns="91166" tIns="45583" rIns="91166" bIns="45583" rtlCol="0"/>
          <a:lstStyle>
            <a:lvl1pPr algn="l">
              <a:defRPr sz="1200"/>
            </a:lvl1pPr>
          </a:lstStyle>
          <a:p>
            <a:endParaRPr lang="de-DE"/>
          </a:p>
        </p:txBody>
      </p:sp>
      <p:sp>
        <p:nvSpPr>
          <p:cNvPr id="3" name="Datumsplatzhalter 2"/>
          <p:cNvSpPr>
            <a:spLocks noGrp="1"/>
          </p:cNvSpPr>
          <p:nvPr>
            <p:ph type="dt" sz="quarter" idx="1"/>
          </p:nvPr>
        </p:nvSpPr>
        <p:spPr>
          <a:xfrm>
            <a:off x="3858536" y="0"/>
            <a:ext cx="2951851" cy="498853"/>
          </a:xfrm>
          <a:prstGeom prst="rect">
            <a:avLst/>
          </a:prstGeom>
        </p:spPr>
        <p:txBody>
          <a:bodyPr vert="horz" lIns="91166" tIns="45583" rIns="91166" bIns="45583" rtlCol="0"/>
          <a:lstStyle>
            <a:lvl1pPr algn="r">
              <a:defRPr sz="1200"/>
            </a:lvl1pPr>
          </a:lstStyle>
          <a:p>
            <a:fld id="{72A1E8F8-4363-4489-B9BD-0A1081FB1754}" type="datetimeFigureOut">
              <a:rPr lang="de-DE" smtClean="0"/>
              <a:t>29.05.2024</a:t>
            </a:fld>
            <a:endParaRPr lang="de-DE"/>
          </a:p>
        </p:txBody>
      </p:sp>
      <p:sp>
        <p:nvSpPr>
          <p:cNvPr id="4" name="Fußzeilenplatzhalter 3"/>
          <p:cNvSpPr>
            <a:spLocks noGrp="1"/>
          </p:cNvSpPr>
          <p:nvPr>
            <p:ph type="ftr" sz="quarter" idx="2"/>
          </p:nvPr>
        </p:nvSpPr>
        <p:spPr>
          <a:xfrm>
            <a:off x="0" y="9443663"/>
            <a:ext cx="2951851" cy="498852"/>
          </a:xfrm>
          <a:prstGeom prst="rect">
            <a:avLst/>
          </a:prstGeom>
        </p:spPr>
        <p:txBody>
          <a:bodyPr vert="horz" lIns="91166" tIns="45583" rIns="91166" bIns="45583" rtlCol="0" anchor="b"/>
          <a:lstStyle>
            <a:lvl1pPr algn="l">
              <a:defRPr sz="1200"/>
            </a:lvl1pPr>
          </a:lstStyle>
          <a:p>
            <a:endParaRPr lang="de-DE"/>
          </a:p>
        </p:txBody>
      </p:sp>
      <p:sp>
        <p:nvSpPr>
          <p:cNvPr id="5" name="Foliennummernplatzhalter 4"/>
          <p:cNvSpPr>
            <a:spLocks noGrp="1"/>
          </p:cNvSpPr>
          <p:nvPr>
            <p:ph type="sldNum" sz="quarter" idx="3"/>
          </p:nvPr>
        </p:nvSpPr>
        <p:spPr>
          <a:xfrm>
            <a:off x="3858536" y="9443663"/>
            <a:ext cx="2951851" cy="498852"/>
          </a:xfrm>
          <a:prstGeom prst="rect">
            <a:avLst/>
          </a:prstGeom>
        </p:spPr>
        <p:txBody>
          <a:bodyPr vert="horz" lIns="91166" tIns="45583" rIns="91166" bIns="45583" rtlCol="0" anchor="b"/>
          <a:lstStyle>
            <a:lvl1pPr algn="r">
              <a:defRPr sz="1200"/>
            </a:lvl1pPr>
          </a:lstStyle>
          <a:p>
            <a:fld id="{6AC1CDFD-133F-4044-A152-6F85A00D5008}" type="slidenum">
              <a:rPr lang="de-DE" smtClean="0"/>
              <a:t>‹Nr.›</a:t>
            </a:fld>
            <a:endParaRPr lang="de-DE"/>
          </a:p>
        </p:txBody>
      </p:sp>
    </p:spTree>
    <p:extLst>
      <p:ext uri="{BB962C8B-B14F-4D97-AF65-F5344CB8AC3E}">
        <p14:creationId xmlns:p14="http://schemas.microsoft.com/office/powerpoint/2010/main" val="778464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851" cy="498853"/>
          </a:xfrm>
          <a:prstGeom prst="rect">
            <a:avLst/>
          </a:prstGeom>
        </p:spPr>
        <p:txBody>
          <a:bodyPr vert="horz" lIns="91166" tIns="45583" rIns="91166" bIns="45583" rtlCol="0"/>
          <a:lstStyle>
            <a:lvl1pPr algn="l">
              <a:defRPr sz="1200"/>
            </a:lvl1pPr>
          </a:lstStyle>
          <a:p>
            <a:endParaRPr lang="de-DE"/>
          </a:p>
        </p:txBody>
      </p:sp>
      <p:sp>
        <p:nvSpPr>
          <p:cNvPr id="3" name="Datumsplatzhalter 2"/>
          <p:cNvSpPr>
            <a:spLocks noGrp="1"/>
          </p:cNvSpPr>
          <p:nvPr>
            <p:ph type="dt" idx="1"/>
          </p:nvPr>
        </p:nvSpPr>
        <p:spPr>
          <a:xfrm>
            <a:off x="3858536" y="0"/>
            <a:ext cx="2951851" cy="498853"/>
          </a:xfrm>
          <a:prstGeom prst="rect">
            <a:avLst/>
          </a:prstGeom>
        </p:spPr>
        <p:txBody>
          <a:bodyPr vert="horz" lIns="91166" tIns="45583" rIns="91166" bIns="45583" rtlCol="0"/>
          <a:lstStyle>
            <a:lvl1pPr algn="r">
              <a:defRPr sz="1200"/>
            </a:lvl1pPr>
          </a:lstStyle>
          <a:p>
            <a:fld id="{6C8A93DA-4CA5-4738-9D92-736377A9EFA8}" type="datetimeFigureOut">
              <a:rPr lang="de-DE" smtClean="0"/>
              <a:t>29.05.2024</a:t>
            </a:fld>
            <a:endParaRPr lang="de-DE"/>
          </a:p>
        </p:txBody>
      </p:sp>
      <p:sp>
        <p:nvSpPr>
          <p:cNvPr id="4" name="Folienbildplatzhalt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166" tIns="45583" rIns="91166" bIns="45583" rtlCol="0" anchor="ctr"/>
          <a:lstStyle/>
          <a:p>
            <a:endParaRPr lang="de-DE"/>
          </a:p>
        </p:txBody>
      </p:sp>
      <p:sp>
        <p:nvSpPr>
          <p:cNvPr id="5" name="Notizenplatzhalter 4"/>
          <p:cNvSpPr>
            <a:spLocks noGrp="1"/>
          </p:cNvSpPr>
          <p:nvPr>
            <p:ph type="body" sz="quarter" idx="3"/>
          </p:nvPr>
        </p:nvSpPr>
        <p:spPr>
          <a:xfrm>
            <a:off x="681197" y="4784834"/>
            <a:ext cx="5449570" cy="3914865"/>
          </a:xfrm>
          <a:prstGeom prst="rect">
            <a:avLst/>
          </a:prstGeom>
        </p:spPr>
        <p:txBody>
          <a:bodyPr vert="horz" lIns="91166" tIns="45583" rIns="91166" bIns="45583" rtlCol="0"/>
          <a:lstStyle/>
          <a:p>
            <a:pPr lvl="0"/>
            <a:r>
              <a:rPr lang="de-DE"/>
              <a:t>Edit format templates of the text master</a:t>
            </a:r>
          </a:p>
          <a:p>
            <a:pPr lvl="1"/>
            <a:r>
              <a:rPr lang="de-DE"/>
              <a:t>Second level</a:t>
            </a:r>
          </a:p>
          <a:p>
            <a:pPr lvl="2"/>
            <a:r>
              <a:rPr lang="de-DE"/>
              <a:t>Third level</a:t>
            </a:r>
          </a:p>
          <a:p>
            <a:pPr lvl="3"/>
            <a:r>
              <a:rPr lang="de-DE"/>
              <a:t>Fourth level</a:t>
            </a:r>
          </a:p>
          <a:p>
            <a:pPr lvl="4"/>
            <a:r>
              <a:rPr lang="de-DE"/>
              <a:t>Fifth level</a:t>
            </a:r>
          </a:p>
        </p:txBody>
      </p:sp>
      <p:sp>
        <p:nvSpPr>
          <p:cNvPr id="6" name="Fußzeilenplatzhalter 5"/>
          <p:cNvSpPr>
            <a:spLocks noGrp="1"/>
          </p:cNvSpPr>
          <p:nvPr>
            <p:ph type="ftr" sz="quarter" idx="4"/>
          </p:nvPr>
        </p:nvSpPr>
        <p:spPr>
          <a:xfrm>
            <a:off x="0" y="9443663"/>
            <a:ext cx="2951851" cy="498852"/>
          </a:xfrm>
          <a:prstGeom prst="rect">
            <a:avLst/>
          </a:prstGeom>
        </p:spPr>
        <p:txBody>
          <a:bodyPr vert="horz" lIns="91166" tIns="45583" rIns="91166" bIns="45583" rtlCol="0" anchor="b"/>
          <a:lstStyle>
            <a:lvl1pPr algn="l">
              <a:defRPr sz="1200"/>
            </a:lvl1pPr>
          </a:lstStyle>
          <a:p>
            <a:endParaRPr lang="de-DE"/>
          </a:p>
        </p:txBody>
      </p:sp>
      <p:sp>
        <p:nvSpPr>
          <p:cNvPr id="7" name="Foliennummernplatzhalter 6"/>
          <p:cNvSpPr>
            <a:spLocks noGrp="1"/>
          </p:cNvSpPr>
          <p:nvPr>
            <p:ph type="sldNum" sz="quarter" idx="5"/>
          </p:nvPr>
        </p:nvSpPr>
        <p:spPr>
          <a:xfrm>
            <a:off x="3858536" y="9443663"/>
            <a:ext cx="2951851" cy="498852"/>
          </a:xfrm>
          <a:prstGeom prst="rect">
            <a:avLst/>
          </a:prstGeom>
        </p:spPr>
        <p:txBody>
          <a:bodyPr vert="horz" lIns="91166" tIns="45583" rIns="91166" bIns="45583" rtlCol="0" anchor="b"/>
          <a:lstStyle>
            <a:lvl1pPr algn="r">
              <a:defRPr sz="1200"/>
            </a:lvl1pPr>
          </a:lstStyle>
          <a:p>
            <a:fld id="{0184FF01-B26A-4950-AD81-A655A155F2A8}" type="slidenum">
              <a:rPr lang="de-DE" smtClean="0"/>
              <a:t>‹Nr.›</a:t>
            </a:fld>
            <a:endParaRPr lang="de-DE"/>
          </a:p>
        </p:txBody>
      </p:sp>
    </p:spTree>
    <p:extLst>
      <p:ext uri="{BB962C8B-B14F-4D97-AF65-F5344CB8AC3E}">
        <p14:creationId xmlns:p14="http://schemas.microsoft.com/office/powerpoint/2010/main" val="26458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E574C6-B3F1-4012-AC53-6BE785169FA6}" type="slidenum">
              <a:rPr lang="de-DE" smtClean="0"/>
              <a:t>1</a:t>
            </a:fld>
            <a:endParaRPr lang="de-DE"/>
          </a:p>
        </p:txBody>
      </p:sp>
    </p:spTree>
    <p:extLst>
      <p:ext uri="{BB962C8B-B14F-4D97-AF65-F5344CB8AC3E}">
        <p14:creationId xmlns:p14="http://schemas.microsoft.com/office/powerpoint/2010/main" val="413363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1657"/>
            <a:r>
              <a:rPr lang="de-DE" dirty="0">
                <a:latin typeface="Futura Std Medium" panose="020B0502020204020303" pitchFamily="34" charset="0"/>
              </a:rPr>
              <a:t>Skin Modelling Peel Off </a:t>
            </a:r>
            <a:r>
              <a:rPr lang="de-DE" dirty="0" err="1">
                <a:latin typeface="Futura Std Medium" panose="020B0502020204020303" pitchFamily="34" charset="0"/>
              </a:rPr>
              <a:t>Mask is </a:t>
            </a:r>
            <a:r>
              <a:rPr lang="de-DE" dirty="0">
                <a:latin typeface="Futura Std Medium" panose="020B0502020204020303" pitchFamily="34" charset="0"/>
              </a:rPr>
              <a:t>the multifunctional modelling mask as we already know it from </a:t>
            </a:r>
            <a:r>
              <a:rPr lang="de-DE" dirty="0" err="1">
                <a:latin typeface="Futura Std Medium" panose="020B0502020204020303" pitchFamily="34" charset="0"/>
              </a:rPr>
              <a:t>Masque Mer </a:t>
            </a:r>
            <a:r>
              <a:rPr lang="de-DE" dirty="0">
                <a:latin typeface="Futura Std Medium" panose="020B0502020204020303" pitchFamily="34" charset="0"/>
              </a:rPr>
              <a:t>et Beauté. </a:t>
            </a:r>
          </a:p>
          <a:p>
            <a:pPr defTabSz="911657"/>
            <a:r>
              <a:rPr lang="de-DE" dirty="0">
                <a:latin typeface="Futura Std Medium" panose="020B0502020204020303" pitchFamily="34" charset="0"/>
              </a:rPr>
              <a:t>The mask: a </a:t>
            </a:r>
            <a:r>
              <a:rPr lang="de-DE" baseline="0" dirty="0">
                <a:latin typeface="Futura Std Medium" panose="020B0502020204020303" pitchFamily="34" charset="0"/>
              </a:rPr>
              <a:t>combination of red algae, also known as "calcium algae", and sea salt with a high mineral and trace element content. </a:t>
            </a:r>
            <a:endParaRPr lang="de-DE" dirty="0">
              <a:latin typeface="Futura Std Medium" panose="020B0502020204020303" pitchFamily="34" charset="0"/>
            </a:endParaRPr>
          </a:p>
          <a:p>
            <a:pPr defTabSz="911657"/>
            <a:r>
              <a:rPr lang="de-DE" dirty="0">
                <a:latin typeface="Futura Std Medium" panose="020B0502020204020303" pitchFamily="34" charset="0"/>
              </a:rPr>
              <a:t>The professional intensive treatment that instantly makes the skin look more radiant. With just one application. A mask for all skin types!</a:t>
            </a:r>
          </a:p>
          <a:p>
            <a:pPr defTabSz="911657"/>
            <a:r>
              <a:rPr lang="de-DE" dirty="0">
                <a:latin typeface="Futura Std Medium" panose="020B0502020204020303" pitchFamily="34" charset="0"/>
              </a:rPr>
              <a:t>All areas of the face and body can be modelled with it. </a:t>
            </a:r>
          </a:p>
          <a:p>
            <a:pPr marL="170936" indent="-170936">
              <a:buFont typeface="Wingdings" panose="05000000000000000000" pitchFamily="2" charset="2"/>
              <a:buChar char="ü"/>
            </a:pPr>
            <a:r>
              <a:rPr lang="de-DE" dirty="0">
                <a:latin typeface="Futura Std Medium" panose="020B0502020204020303" pitchFamily="34" charset="0"/>
              </a:rPr>
              <a:t>10 - 20 min application time</a:t>
            </a:r>
          </a:p>
          <a:p>
            <a:pPr marL="170936" indent="-170936">
              <a:buFont typeface="Wingdings" panose="05000000000000000000" pitchFamily="2" charset="2"/>
              <a:buChar char="ü"/>
            </a:pPr>
            <a:r>
              <a:rPr lang="de-DE" dirty="0">
                <a:latin typeface="Futura Std Medium" panose="020B0502020204020303" pitchFamily="34" charset="0"/>
              </a:rPr>
              <a:t>Also as a micro-zone treatment For reddened cheeks, eye area, mouth region, problem areas on the body. </a:t>
            </a:r>
          </a:p>
          <a:p>
            <a:pPr marL="170936" indent="-170936">
              <a:buFont typeface="Wingdings" panose="05000000000000000000" pitchFamily="2" charset="2"/>
              <a:buChar char="ü"/>
            </a:pPr>
            <a:r>
              <a:rPr lang="de-DE" dirty="0">
                <a:latin typeface="Futura Std Medium" panose="020B0502020204020303" pitchFamily="34" charset="0"/>
              </a:rPr>
              <a:t>For all skin types, also ideal as a post-treatment after a cleansing treatment to soothe the skin</a:t>
            </a:r>
          </a:p>
          <a:p>
            <a:endParaRPr lang="de-DE" baseline="0" dirty="0"/>
          </a:p>
        </p:txBody>
      </p:sp>
      <p:sp>
        <p:nvSpPr>
          <p:cNvPr id="4" name="Foliennummernplatzhalter 3"/>
          <p:cNvSpPr>
            <a:spLocks noGrp="1"/>
          </p:cNvSpPr>
          <p:nvPr>
            <p:ph type="sldNum" sz="quarter" idx="10"/>
          </p:nvPr>
        </p:nvSpPr>
        <p:spPr/>
        <p:txBody>
          <a:bodyPr/>
          <a:lstStyle/>
          <a:p>
            <a:fld id="{0184FF01-B26A-4950-AD81-A655A155F2A8}" type="slidenum">
              <a:rPr lang="de-DE" smtClean="0"/>
              <a:t>10</a:t>
            </a:fld>
            <a:endParaRPr lang="de-DE"/>
          </a:p>
        </p:txBody>
      </p:sp>
    </p:spTree>
    <p:extLst>
      <p:ext uri="{BB962C8B-B14F-4D97-AF65-F5344CB8AC3E}">
        <p14:creationId xmlns:p14="http://schemas.microsoft.com/office/powerpoint/2010/main" val="2461809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latin typeface="Futura Std Medium" panose="020B0502020204020303" pitchFamily="34" charset="0"/>
              </a:rPr>
              <a:t>Rich </a:t>
            </a:r>
            <a:r>
              <a:rPr lang="de-DE" b="1" dirty="0" err="1">
                <a:latin typeface="Futura Std Medium" panose="020B0502020204020303" pitchFamily="34" charset="0"/>
              </a:rPr>
              <a:t>Micellar Cleansing </a:t>
            </a:r>
            <a:r>
              <a:rPr lang="de-DE" b="1" dirty="0">
                <a:latin typeface="Futura Std Medium" panose="020B0502020204020303" pitchFamily="34" charset="0"/>
              </a:rPr>
              <a:t>Cream contains </a:t>
            </a:r>
            <a:r>
              <a:rPr lang="de-DE" dirty="0" err="1">
                <a:latin typeface="Futura Std Medium" panose="020B0502020204020303" pitchFamily="34" charset="0"/>
              </a:rPr>
              <a:t>glycolipids </a:t>
            </a:r>
            <a:r>
              <a:rPr lang="de-DE" dirty="0">
                <a:latin typeface="Futura Std Medium" panose="020B0502020204020303" pitchFamily="34" charset="0"/>
              </a:rPr>
              <a:t>derived from 100 % natural sugar building blocks, which form micelles. </a:t>
            </a:r>
          </a:p>
          <a:p>
            <a:r>
              <a:rPr lang="de-DE" dirty="0">
                <a:latin typeface="Futura Std Medium" panose="020B0502020204020303" pitchFamily="34" charset="0"/>
              </a:rPr>
              <a:t>These micelles are active cleansing molecules that attract and bind to dirt and make-up like magnets. The cleansing cream removes both grease and water-soluble particles.</a:t>
            </a:r>
            <a:endParaRPr lang="de-DE" b="1" dirty="0">
              <a:latin typeface="Futura Std Medium" panose="020B0502020204020303" pitchFamily="34" charset="0"/>
            </a:endParaRPr>
          </a:p>
          <a:p>
            <a:r>
              <a:rPr lang="de-DE" dirty="0">
                <a:latin typeface="Futura Std Medium" panose="020B0502020204020303" pitchFamily="34" charset="0"/>
              </a:rPr>
              <a:t>This </a:t>
            </a:r>
            <a:r>
              <a:rPr lang="de-DE" dirty="0" err="1">
                <a:latin typeface="Futura Std Medium" panose="020B0502020204020303" pitchFamily="34" charset="0"/>
              </a:rPr>
              <a:t>cleansing cream </a:t>
            </a:r>
            <a:r>
              <a:rPr lang="de-DE" dirty="0">
                <a:latin typeface="Futura Std Medium" panose="020B0502020204020303" pitchFamily="34" charset="0"/>
              </a:rPr>
              <a:t>is perfect for anyone who likes a creamy cleanser but still wants their skin to feel clean.</a:t>
            </a:r>
          </a:p>
          <a:p>
            <a:pPr eaLnBrk="1" hangingPunct="1"/>
            <a:r>
              <a:rPr lang="de-DE" dirty="0">
                <a:latin typeface="Futura Std Medium" panose="020B0502020204020303" pitchFamily="34" charset="0"/>
              </a:rPr>
              <a:t>No feeling of tightness on the skin.  Super compatible for sensitive skin and is a very effective cleanser, very economical to use. </a:t>
            </a:r>
            <a:endParaRPr lang="de-DE" baseline="0" dirty="0"/>
          </a:p>
          <a:p>
            <a:pPr defTabSz="911657">
              <a:defRPr/>
            </a:pPr>
            <a:r>
              <a:rPr lang="de-DE" baseline="0" dirty="0"/>
              <a:t>And also with the </a:t>
            </a:r>
            <a:r>
              <a:rPr lang="de-DE" baseline="0" dirty="0" err="1"/>
              <a:t>Revitalising Hydro </a:t>
            </a:r>
            <a:r>
              <a:rPr lang="de-DE" baseline="0" dirty="0"/>
              <a:t>Toner: here you can immediately feel the rich moisture. </a:t>
            </a:r>
            <a:r>
              <a:rPr lang="de-DE" dirty="0">
                <a:latin typeface="Futura Std Medium" panose="020B0502020204020303" pitchFamily="34" charset="0"/>
              </a:rPr>
              <a:t>Skin-identical moisturising components strengthen the skin barrier, as does an active complex of green microalgae and white lupins.</a:t>
            </a:r>
          </a:p>
          <a:p>
            <a:endParaRPr lang="de-DE" baseline="0" dirty="0"/>
          </a:p>
        </p:txBody>
      </p:sp>
      <p:sp>
        <p:nvSpPr>
          <p:cNvPr id="4" name="Foliennummernplatzhalter 3"/>
          <p:cNvSpPr>
            <a:spLocks noGrp="1"/>
          </p:cNvSpPr>
          <p:nvPr>
            <p:ph type="sldNum" sz="quarter" idx="10"/>
          </p:nvPr>
        </p:nvSpPr>
        <p:spPr/>
        <p:txBody>
          <a:bodyPr/>
          <a:lstStyle/>
          <a:p>
            <a:fld id="{0184FF01-B26A-4950-AD81-A655A155F2A8}" type="slidenum">
              <a:rPr lang="de-DE" smtClean="0"/>
              <a:t>11</a:t>
            </a:fld>
            <a:endParaRPr lang="de-DE"/>
          </a:p>
        </p:txBody>
      </p:sp>
    </p:spTree>
    <p:extLst>
      <p:ext uri="{BB962C8B-B14F-4D97-AF65-F5344CB8AC3E}">
        <p14:creationId xmlns:p14="http://schemas.microsoft.com/office/powerpoint/2010/main" val="3501483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CH" altLang="de-DE" dirty="0">
                <a:latin typeface="Futura Std Medium" panose="020B0502020204020303" pitchFamily="34" charset="0"/>
              </a:rPr>
              <a:t>The new </a:t>
            </a:r>
            <a:r>
              <a:rPr lang="de-CH" altLang="de-DE" dirty="0" err="1">
                <a:latin typeface="Futura Std Medium" panose="020B0502020204020303" pitchFamily="34" charset="0"/>
              </a:rPr>
              <a:t>Revitalising Capsules </a:t>
            </a:r>
            <a:r>
              <a:rPr lang="de-CH" altLang="de-DE" dirty="0">
                <a:latin typeface="Futura Std Medium" panose="020B0502020204020303" pitchFamily="34" charset="0"/>
              </a:rPr>
              <a:t>still contain the tried-and-tested borage </a:t>
            </a:r>
            <a:r>
              <a:rPr lang="de-CH" altLang="de-DE" dirty="0" err="1">
                <a:latin typeface="Futura Std Medium" panose="020B0502020204020303" pitchFamily="34" charset="0"/>
              </a:rPr>
              <a:t>facial oil </a:t>
            </a:r>
            <a:r>
              <a:rPr lang="de-CH" altLang="de-DE" dirty="0">
                <a:latin typeface="Futura Std Medium" panose="020B0502020204020303" pitchFamily="34" charset="0"/>
              </a:rPr>
              <a:t>supplemented with beta-carotene</a:t>
            </a:r>
            <a:r>
              <a:rPr lang="de-DE" altLang="de-DE" sz="1200" dirty="0">
                <a:latin typeface="Futura Std Medium" panose="020B0502020204020303" pitchFamily="34" charset="0"/>
              </a:rPr>
              <a:t>, </a:t>
            </a:r>
            <a:r>
              <a:rPr lang="de-DE" altLang="de-DE" sz="1200" dirty="0" err="1">
                <a:latin typeface="Futura Std Medium" panose="020B0502020204020303" pitchFamily="34" charset="0"/>
              </a:rPr>
              <a:t>macadamia </a:t>
            </a:r>
            <a:r>
              <a:rPr lang="de-DE" altLang="de-DE" sz="1200" dirty="0">
                <a:latin typeface="Futura Std Medium" panose="020B0502020204020303" pitchFamily="34" charset="0"/>
              </a:rPr>
              <a:t>nut oil </a:t>
            </a:r>
            <a:r>
              <a:rPr lang="de-CH" altLang="de-DE" dirty="0">
                <a:latin typeface="Futura Std Medium" panose="020B0502020204020303" pitchFamily="34" charset="0"/>
              </a:rPr>
              <a:t>and </a:t>
            </a:r>
            <a:r>
              <a:rPr lang="de-CH" altLang="de-DE" dirty="0" err="1">
                <a:latin typeface="Futura Std Medium" panose="020B0502020204020303" pitchFamily="34" charset="0"/>
              </a:rPr>
              <a:t>seaweed extract</a:t>
            </a:r>
            <a:r>
              <a:rPr lang="de-CH" altLang="de-DE" dirty="0">
                <a:latin typeface="Futura Std Medium" panose="020B0502020204020303" pitchFamily="34" charset="0"/>
              </a:rPr>
              <a:t>.  Revitalises and protects down to cellular level. </a:t>
            </a:r>
          </a:p>
          <a:p>
            <a:pPr eaLnBrk="1" hangingPunct="1"/>
            <a:r>
              <a:rPr lang="de-CH" altLang="de-DE" dirty="0">
                <a:latin typeface="Futura Std Medium" panose="020B0502020204020303" pitchFamily="34" charset="0"/>
              </a:rPr>
              <a:t>The intensively nourished skin is finer-pored, firmer and silky smooth</a:t>
            </a:r>
            <a:r>
              <a:rPr lang="de-DE" altLang="de-DE" dirty="0">
                <a:latin typeface="Futura Std Medium" panose="020B0502020204020303" pitchFamily="34" charset="0"/>
              </a:rPr>
              <a:t>, just the way our customers love it. </a:t>
            </a:r>
            <a:endParaRPr lang="de-DE" altLang="de-DE" b="1" dirty="0">
              <a:latin typeface="Futura Std Medium" panose="020B0502020204020303" pitchFamily="34" charset="0"/>
            </a:endParaRPr>
          </a:p>
          <a:p>
            <a:pPr eaLnBrk="1" hangingPunct="1"/>
            <a:r>
              <a:rPr lang="de-DE" altLang="de-DE" sz="900" dirty="0">
                <a:latin typeface="Futura Std Medium" panose="020B0502020204020303" pitchFamily="34" charset="0"/>
              </a:rPr>
              <a:t>As before, the </a:t>
            </a:r>
            <a:r>
              <a:rPr lang="de-DE" altLang="de-DE" sz="900" dirty="0" err="1">
                <a:latin typeface="Futura Std Medium" panose="020B0502020204020303" pitchFamily="34" charset="0"/>
              </a:rPr>
              <a:t>Revitalising Capsules </a:t>
            </a:r>
            <a:r>
              <a:rPr lang="de-DE" altLang="de-DE" sz="900" dirty="0">
                <a:latin typeface="Futura Std Medium" panose="020B0502020204020303" pitchFamily="34" charset="0"/>
              </a:rPr>
              <a:t>are also preservative-free. </a:t>
            </a:r>
          </a:p>
          <a:p>
            <a:pPr eaLnBrk="1" hangingPunct="1"/>
            <a:r>
              <a:rPr lang="de-DE" altLang="de-DE" sz="900" dirty="0">
                <a:latin typeface="Futura Std Medium" panose="020B0502020204020303" pitchFamily="34" charset="0"/>
              </a:rPr>
              <a:t> </a:t>
            </a:r>
          </a:p>
          <a:p>
            <a:pPr eaLnBrk="1" hangingPunct="1"/>
            <a:endParaRPr lang="de-DE" baseline="0" dirty="0"/>
          </a:p>
        </p:txBody>
      </p:sp>
      <p:sp>
        <p:nvSpPr>
          <p:cNvPr id="4" name="Foliennummernplatzhalter 3"/>
          <p:cNvSpPr>
            <a:spLocks noGrp="1"/>
          </p:cNvSpPr>
          <p:nvPr>
            <p:ph type="sldNum" sz="quarter" idx="10"/>
          </p:nvPr>
        </p:nvSpPr>
        <p:spPr/>
        <p:txBody>
          <a:bodyPr/>
          <a:lstStyle/>
          <a:p>
            <a:fld id="{0184FF01-B26A-4950-AD81-A655A155F2A8}" type="slidenum">
              <a:rPr lang="de-DE" smtClean="0"/>
              <a:t>12</a:t>
            </a:fld>
            <a:endParaRPr lang="de-DE"/>
          </a:p>
        </p:txBody>
      </p:sp>
    </p:spTree>
    <p:extLst>
      <p:ext uri="{BB962C8B-B14F-4D97-AF65-F5344CB8AC3E}">
        <p14:creationId xmlns:p14="http://schemas.microsoft.com/office/powerpoint/2010/main" val="196397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The </a:t>
            </a:r>
            <a:r>
              <a:rPr lang="de-DE" baseline="0" dirty="0" err="1"/>
              <a:t>cleanser </a:t>
            </a:r>
            <a:r>
              <a:rPr lang="de-DE" baseline="0" dirty="0"/>
              <a:t>is the current R1 and is used as before.  The names Lipid and Hydrotest make it easier for customers to understand what we are testing and, as before, we have our colour dots on the back to show the result. </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0184FF01-B26A-4950-AD81-A655A155F2A8}" type="slidenum">
              <a:rPr lang="de-DE" smtClean="0"/>
              <a:t>13</a:t>
            </a:fld>
            <a:endParaRPr lang="de-DE"/>
          </a:p>
        </p:txBody>
      </p:sp>
    </p:spTree>
    <p:extLst>
      <p:ext uri="{BB962C8B-B14F-4D97-AF65-F5344CB8AC3E}">
        <p14:creationId xmlns:p14="http://schemas.microsoft.com/office/powerpoint/2010/main" val="616135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Claudia: a new world </a:t>
            </a:r>
            <a:r>
              <a:rPr lang="de-DE" baseline="0" dirty="0"/>
              <a:t>of skin care flavours? Perhaps you are wondering: </a:t>
            </a:r>
            <a:r>
              <a:rPr lang="de-DE" dirty="0"/>
              <a:t>Is </a:t>
            </a:r>
            <a:r>
              <a:rPr lang="de-DE" baseline="0" dirty="0"/>
              <a:t>aromatherapy still up to date?</a:t>
            </a:r>
          </a:p>
          <a:p>
            <a:r>
              <a:rPr lang="de-DE" b="1" baseline="0" dirty="0"/>
              <a:t>Stop </a:t>
            </a:r>
            <a:r>
              <a:rPr lang="de-DE" b="1" baseline="0" dirty="0" err="1"/>
              <a:t>screen presi.</a:t>
            </a:r>
          </a:p>
          <a:p>
            <a:r>
              <a:rPr lang="de-DE" baseline="0" dirty="0"/>
              <a:t>Inge: Aromatherapy is still a wonderful topic for skin care and rounds off the methods at La </a:t>
            </a:r>
            <a:r>
              <a:rPr lang="de-DE" baseline="0" dirty="0" err="1"/>
              <a:t>Biosthétique </a:t>
            </a:r>
            <a:r>
              <a:rPr lang="de-DE" baseline="0" dirty="0"/>
              <a:t>simply and sensibly, but also in the sense of the original holistic method concept.</a:t>
            </a:r>
            <a:endParaRPr lang="de-DE" i="1" baseline="0" dirty="0"/>
          </a:p>
          <a:p>
            <a:r>
              <a:rPr lang="de-DE" baseline="0" dirty="0"/>
              <a:t>Claudia: And </a:t>
            </a:r>
            <a:r>
              <a:rPr lang="de-DE" baseline="0" dirty="0" err="1"/>
              <a:t>essential </a:t>
            </a:r>
            <a:r>
              <a:rPr lang="de-DE" baseline="0" dirty="0"/>
              <a:t>oils contain the concentrated powers of nature. The fragrant plant essences act on the brain via the nose and directly on the skin via their molecules. </a:t>
            </a:r>
          </a:p>
          <a:p>
            <a:r>
              <a:rPr lang="de-DE" baseline="0" dirty="0"/>
              <a:t>Many people, especially women, are under constant stress - although it is not so much the amount of work that women have to do, but the constant feeling of being responsible for everything that often puts a lot of strain on them. </a:t>
            </a:r>
            <a:r>
              <a:rPr lang="de-DE" baseline="0" dirty="0" err="1"/>
              <a:t>Aromaoils </a:t>
            </a:r>
            <a:r>
              <a:rPr lang="de-DE" baseline="0" dirty="0"/>
              <a:t>from La </a:t>
            </a:r>
            <a:r>
              <a:rPr lang="de-DE" baseline="0" dirty="0" err="1"/>
              <a:t>Biosthetique </a:t>
            </a:r>
            <a:r>
              <a:rPr lang="de-DE" baseline="0" dirty="0"/>
              <a:t>can help you to be more mindful of yourself and mood-enhancing messenger substances help with nervousness and lack of energy. </a:t>
            </a:r>
          </a:p>
          <a:p>
            <a:r>
              <a:rPr lang="de-DE" baseline="0" dirty="0"/>
              <a:t>Bergamot is considered one of the most important oils for people, against worries, restlessness or mood blues. </a:t>
            </a:r>
          </a:p>
          <a:p>
            <a:r>
              <a:rPr lang="de-DE" b="1" dirty="0"/>
              <a:t>Inge: What's new is that we now </a:t>
            </a:r>
            <a:r>
              <a:rPr lang="de-DE" b="1" baseline="0" dirty="0"/>
              <a:t>also have ready-to-use flavour oils for the face</a:t>
            </a:r>
          </a:p>
        </p:txBody>
      </p:sp>
      <p:sp>
        <p:nvSpPr>
          <p:cNvPr id="4" name="Foliennummernplatzhalter 3"/>
          <p:cNvSpPr>
            <a:spLocks noGrp="1"/>
          </p:cNvSpPr>
          <p:nvPr>
            <p:ph type="sldNum" sz="quarter" idx="10"/>
          </p:nvPr>
        </p:nvSpPr>
        <p:spPr/>
        <p:txBody>
          <a:bodyPr/>
          <a:lstStyle/>
          <a:p>
            <a:fld id="{0184FF01-B26A-4950-AD81-A655A155F2A8}" type="slidenum">
              <a:rPr lang="de-DE" smtClean="0"/>
              <a:t>14</a:t>
            </a:fld>
            <a:endParaRPr lang="de-DE"/>
          </a:p>
        </p:txBody>
      </p:sp>
    </p:spTree>
    <p:extLst>
      <p:ext uri="{BB962C8B-B14F-4D97-AF65-F5344CB8AC3E}">
        <p14:creationId xmlns:p14="http://schemas.microsoft.com/office/powerpoint/2010/main" val="3160888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special feature is </a:t>
            </a:r>
            <a:r>
              <a:rPr lang="de-DE" baseline="0" dirty="0"/>
              <a:t>the simple application of the now ready-to-use 10 ml Aroma </a:t>
            </a:r>
            <a:r>
              <a:rPr lang="de-DE" baseline="0" dirty="0" err="1"/>
              <a:t>Complexe</a:t>
            </a:r>
            <a:r>
              <a:rPr lang="de-DE" baseline="0" dirty="0"/>
              <a:t>. Put a few drops in your hands and then spread it over your face. </a:t>
            </a:r>
          </a:p>
          <a:p>
            <a:r>
              <a:rPr lang="de-DE" altLang="de-DE" b="0" dirty="0">
                <a:latin typeface="Futura Std Medium" panose="020B0502020204020303" pitchFamily="34" charset="0"/>
              </a:rPr>
              <a:t>The </a:t>
            </a:r>
            <a:r>
              <a:rPr lang="de-DE" altLang="de-DE" b="0" baseline="0" dirty="0">
                <a:latin typeface="Futura Std Medium" panose="020B0502020204020303" pitchFamily="34" charset="0"/>
              </a:rPr>
              <a:t>Aroma </a:t>
            </a:r>
            <a:r>
              <a:rPr lang="de-DE" altLang="de-DE" b="0" baseline="0" dirty="0" err="1">
                <a:latin typeface="Futura Std Medium" panose="020B0502020204020303" pitchFamily="34" charset="0"/>
              </a:rPr>
              <a:t>Complexes </a:t>
            </a:r>
            <a:r>
              <a:rPr lang="de-DE" altLang="de-DE" b="0" dirty="0">
                <a:latin typeface="Futura Std Medium" panose="020B0502020204020303" pitchFamily="34" charset="0"/>
              </a:rPr>
              <a:t>contain natural fatty acid esters that are quickly absorbed by the skin and leave no greasy shine. </a:t>
            </a:r>
          </a:p>
          <a:p>
            <a:endParaRPr lang="de-DE" dirty="0"/>
          </a:p>
          <a:p>
            <a:endParaRPr lang="de-DE" baseline="0" dirty="0"/>
          </a:p>
          <a:p>
            <a:r>
              <a:rPr lang="de-DE" altLang="de-DE" b="1" dirty="0">
                <a:latin typeface="Futura Std Medium" panose="020B0502020204020303" pitchFamily="34" charset="0"/>
              </a:rPr>
              <a:t> </a:t>
            </a:r>
            <a:endParaRPr lang="de-DE" dirty="0"/>
          </a:p>
        </p:txBody>
      </p:sp>
      <p:sp>
        <p:nvSpPr>
          <p:cNvPr id="4" name="Foliennummernplatzhalter 3"/>
          <p:cNvSpPr>
            <a:spLocks noGrp="1"/>
          </p:cNvSpPr>
          <p:nvPr>
            <p:ph type="sldNum" sz="quarter" idx="10"/>
          </p:nvPr>
        </p:nvSpPr>
        <p:spPr/>
        <p:txBody>
          <a:bodyPr/>
          <a:lstStyle/>
          <a:p>
            <a:pPr defTabSz="911657">
              <a:defRPr/>
            </a:pPr>
            <a:fld id="{0184FF01-B26A-4950-AD81-A655A155F2A8}" type="slidenum">
              <a:rPr lang="de-DE">
                <a:solidFill>
                  <a:prstClr val="black"/>
                </a:solidFill>
                <a:latin typeface="Calibri" panose="020F0502020204030204"/>
              </a:rPr>
              <a:t>15</a:t>
            </a:fld>
            <a:endParaRPr lang="de-DE">
              <a:solidFill>
                <a:prstClr val="black"/>
              </a:solidFill>
              <a:latin typeface="Calibri" panose="020F0502020204030204"/>
            </a:endParaRPr>
          </a:p>
        </p:txBody>
      </p:sp>
    </p:spTree>
    <p:extLst>
      <p:ext uri="{BB962C8B-B14F-4D97-AF65-F5344CB8AC3E}">
        <p14:creationId xmlns:p14="http://schemas.microsoft.com/office/powerpoint/2010/main" val="3159827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sz="1600" b="0" dirty="0">
                <a:latin typeface="Futura Std Medium" panose="020B0502020204020303" pitchFamily="34" charset="0"/>
              </a:rPr>
              <a:t>The 30 ml concentrates in the cabinet have been retained </a:t>
            </a:r>
            <a:r>
              <a:rPr lang="de-DE" altLang="de-DE" sz="1600" b="0" baseline="0" dirty="0">
                <a:latin typeface="Futura Std Medium" panose="020B0502020204020303" pitchFamily="34" charset="0"/>
              </a:rPr>
              <a:t>so that all the usual applications are possible. </a:t>
            </a:r>
            <a:endParaRPr lang="de-DE" altLang="de-DE" sz="1600" b="0" dirty="0">
              <a:latin typeface="Futura Std Medium" panose="020B0502020204020303" pitchFamily="34" charset="0"/>
            </a:endParaRPr>
          </a:p>
          <a:p>
            <a:pPr eaLnBrk="1" hangingPunct="1"/>
            <a:r>
              <a:rPr lang="de-DE" sz="1600" b="0" baseline="0" dirty="0"/>
              <a:t>.</a:t>
            </a:r>
          </a:p>
          <a:p>
            <a:endParaRPr lang="de-DE" sz="1600" dirty="0"/>
          </a:p>
          <a:p>
            <a:pPr eaLnBrk="1" hangingPunct="1"/>
            <a:endParaRPr lang="de-DE" altLang="de-DE" sz="1600" b="1" dirty="0">
              <a:latin typeface="Futura Std Medium" panose="020B0502020204020303" pitchFamily="34" charset="0"/>
            </a:endParaRPr>
          </a:p>
          <a:p>
            <a:endParaRPr lang="de-DE" dirty="0"/>
          </a:p>
        </p:txBody>
      </p:sp>
      <p:sp>
        <p:nvSpPr>
          <p:cNvPr id="4" name="Foliennummernplatzhalter 3"/>
          <p:cNvSpPr>
            <a:spLocks noGrp="1"/>
          </p:cNvSpPr>
          <p:nvPr>
            <p:ph type="sldNum" sz="quarter" idx="10"/>
          </p:nvPr>
        </p:nvSpPr>
        <p:spPr/>
        <p:txBody>
          <a:bodyPr/>
          <a:lstStyle/>
          <a:p>
            <a:pPr defTabSz="911657">
              <a:defRPr/>
            </a:pPr>
            <a:fld id="{0184FF01-B26A-4950-AD81-A655A155F2A8}" type="slidenum">
              <a:rPr lang="de-DE">
                <a:solidFill>
                  <a:prstClr val="black"/>
                </a:solidFill>
                <a:latin typeface="Calibri" panose="020F0502020204030204"/>
              </a:rPr>
              <a:t>16</a:t>
            </a:fld>
            <a:endParaRPr lang="de-DE">
              <a:solidFill>
                <a:prstClr val="black"/>
              </a:solidFill>
              <a:latin typeface="Calibri" panose="020F0502020204030204"/>
            </a:endParaRPr>
          </a:p>
        </p:txBody>
      </p:sp>
    </p:spTree>
    <p:extLst>
      <p:ext uri="{BB962C8B-B14F-4D97-AF65-F5344CB8AC3E}">
        <p14:creationId xmlns:p14="http://schemas.microsoft.com/office/powerpoint/2010/main" val="3524888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And if one or two customers want to take a foot bath, there's nothing stopping us from </a:t>
            </a:r>
            <a:r>
              <a:rPr lang="de-DE" baseline="0" dirty="0"/>
              <a:t>giving </a:t>
            </a:r>
            <a:r>
              <a:rPr lang="de-DE" dirty="0"/>
              <a:t>them the Aroma </a:t>
            </a:r>
            <a:r>
              <a:rPr lang="de-DE" baseline="0" dirty="0" err="1"/>
              <a:t>Concentrate to </a:t>
            </a:r>
            <a:r>
              <a:rPr lang="de-DE" baseline="0" dirty="0"/>
              <a:t>take home with them. That's why the price list also includes the retail price. </a:t>
            </a:r>
          </a:p>
          <a:p>
            <a:r>
              <a:rPr lang="de-DE" dirty="0"/>
              <a:t>Precise </a:t>
            </a:r>
            <a:r>
              <a:rPr lang="de-DE" baseline="0" dirty="0"/>
              <a:t>instructions for the dilutions can be found in the Aroma </a:t>
            </a:r>
            <a:r>
              <a:rPr lang="de-DE" baseline="0" dirty="0" err="1"/>
              <a:t>Concentrate </a:t>
            </a:r>
            <a:r>
              <a:rPr lang="de-DE" baseline="0" dirty="0"/>
              <a:t>Compendium. </a:t>
            </a:r>
            <a:endParaRPr lang="de-DE" dirty="0"/>
          </a:p>
        </p:txBody>
      </p:sp>
      <p:sp>
        <p:nvSpPr>
          <p:cNvPr id="4" name="Foliennummernplatzhalter 3"/>
          <p:cNvSpPr>
            <a:spLocks noGrp="1"/>
          </p:cNvSpPr>
          <p:nvPr>
            <p:ph type="sldNum" sz="quarter" idx="10"/>
          </p:nvPr>
        </p:nvSpPr>
        <p:spPr/>
        <p:txBody>
          <a:bodyPr/>
          <a:lstStyle/>
          <a:p>
            <a:pPr defTabSz="911657">
              <a:defRPr/>
            </a:pPr>
            <a:fld id="{0184FF01-B26A-4950-AD81-A655A155F2A8}" type="slidenum">
              <a:rPr lang="de-DE">
                <a:solidFill>
                  <a:prstClr val="black"/>
                </a:solidFill>
                <a:latin typeface="Calibri" panose="020F0502020204030204"/>
              </a:rPr>
              <a:t>17</a:t>
            </a:fld>
            <a:endParaRPr lang="de-DE">
              <a:solidFill>
                <a:prstClr val="black"/>
              </a:solidFill>
              <a:latin typeface="Calibri" panose="020F0502020204030204"/>
            </a:endParaRPr>
          </a:p>
        </p:txBody>
      </p:sp>
    </p:spTree>
    <p:extLst>
      <p:ext uri="{BB962C8B-B14F-4D97-AF65-F5344CB8AC3E}">
        <p14:creationId xmlns:p14="http://schemas.microsoft.com/office/powerpoint/2010/main" val="851349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a:latin typeface="Futura Std Medium" panose="020B0502020204020303" pitchFamily="34" charset="0"/>
              </a:rPr>
              <a:t>The mode of action of </a:t>
            </a:r>
            <a:r>
              <a:rPr lang="de-DE" altLang="de-DE" dirty="0" err="1">
                <a:latin typeface="Futura Std Medium" panose="020B0502020204020303" pitchFamily="34" charset="0"/>
              </a:rPr>
              <a:t>Complexe </a:t>
            </a:r>
            <a:r>
              <a:rPr lang="de-DE" altLang="de-DE" baseline="0" dirty="0">
                <a:latin typeface="Futura Std Medium" panose="020B0502020204020303" pitchFamily="34" charset="0"/>
              </a:rPr>
              <a:t>and </a:t>
            </a:r>
            <a:r>
              <a:rPr lang="de-DE" altLang="de-DE" baseline="0" dirty="0" err="1">
                <a:latin typeface="Futura Std Medium" panose="020B0502020204020303" pitchFamily="34" charset="0"/>
              </a:rPr>
              <a:t>Concentrate </a:t>
            </a:r>
            <a:r>
              <a:rPr lang="de-DE" altLang="de-DE" dirty="0">
                <a:latin typeface="Futura Std Medium" panose="020B0502020204020303" pitchFamily="34" charset="0"/>
              </a:rPr>
              <a:t>is the same, only the application differs.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latin typeface="Futura Std Medium" panose="020B0502020204020303" pitchFamily="34" charset="0"/>
              </a:rPr>
              <a:t>The </a:t>
            </a:r>
            <a:r>
              <a:rPr lang="de-DE" altLang="de-DE" dirty="0" err="1">
                <a:latin typeface="Futura Std Medium" panose="020B0502020204020303" pitchFamily="34" charset="0"/>
              </a:rPr>
              <a:t>Revitalising </a:t>
            </a:r>
            <a:r>
              <a:rPr lang="de-DE" altLang="de-DE" dirty="0">
                <a:latin typeface="Futura Std Medium" panose="020B0502020204020303" pitchFamily="34" charset="0"/>
              </a:rPr>
              <a:t>Aroma </a:t>
            </a:r>
            <a:r>
              <a:rPr lang="de-DE" altLang="de-DE" dirty="0" err="1">
                <a:latin typeface="Futura Std Medium" panose="020B0502020204020303" pitchFamily="34" charset="0"/>
              </a:rPr>
              <a:t>Oils </a:t>
            </a:r>
            <a:r>
              <a:rPr lang="de-DE" altLang="de-DE" dirty="0">
                <a:latin typeface="Futura Std Medium" panose="020B0502020204020303" pitchFamily="34" charset="0"/>
              </a:rPr>
              <a:t>contain: </a:t>
            </a:r>
            <a:r>
              <a:rPr lang="de-DE" altLang="de-DE" sz="1200" dirty="0">
                <a:latin typeface="Futura Std Medium" panose="020B0502020204020303" pitchFamily="34" charset="0"/>
              </a:rPr>
              <a:t>Thyme, Rosemary, Peppermint</a:t>
            </a:r>
            <a:endParaRPr lang="de-DE" dirty="0"/>
          </a:p>
          <a:p>
            <a:pPr eaLnBrk="1" hangingPunct="1"/>
            <a:r>
              <a:rPr lang="de-DE" altLang="de-DE" dirty="0">
                <a:latin typeface="Futura Std Medium" panose="020B0502020204020303" pitchFamily="34" charset="0"/>
              </a:rPr>
              <a:t>Has a vitalising effect for a fresh complexion, tightens the tissue, has a strengthening effect, is very refreshing and stimulates the circulation.</a:t>
            </a:r>
          </a:p>
          <a:p>
            <a:pPr eaLnBrk="1" hangingPunct="1"/>
            <a:r>
              <a:rPr lang="de-DE" altLang="de-DE" dirty="0">
                <a:latin typeface="Futura Std Medium" panose="020B0502020204020303" pitchFamily="34" charset="0"/>
              </a:rPr>
              <a:t>Effect through inhalation: energises, promotes regeneration, helps to increase concentration. An ideal driving </a:t>
            </a:r>
            <a:r>
              <a:rPr lang="de-DE" altLang="de-DE" dirty="0" err="1">
                <a:latin typeface="Futura Std Medium" panose="020B0502020204020303" pitchFamily="34" charset="0"/>
              </a:rPr>
              <a:t>oil </a:t>
            </a:r>
            <a:r>
              <a:rPr lang="de-DE" altLang="de-DE" dirty="0">
                <a:latin typeface="Futura Std Medium" panose="020B0502020204020303" pitchFamily="34" charset="0"/>
              </a:rPr>
              <a:t>and for all </a:t>
            </a:r>
            <a:r>
              <a:rPr lang="de-DE" altLang="de-DE" dirty="0" err="1">
                <a:latin typeface="Futura Std Medium" panose="020B0502020204020303" pitchFamily="34" charset="0"/>
              </a:rPr>
              <a:t>hard-working people</a:t>
            </a:r>
            <a:r>
              <a:rPr lang="de-DE" altLang="de-DE" dirty="0">
                <a:latin typeface="Futura Std Medium" panose="020B0502020204020303" pitchFamily="34" charset="0"/>
              </a:rPr>
              <a:t>.</a:t>
            </a:r>
          </a:p>
        </p:txBody>
      </p:sp>
      <p:sp>
        <p:nvSpPr>
          <p:cNvPr id="4" name="Foliennummernplatzhalter 3"/>
          <p:cNvSpPr>
            <a:spLocks noGrp="1"/>
          </p:cNvSpPr>
          <p:nvPr>
            <p:ph type="sldNum" sz="quarter" idx="10"/>
          </p:nvPr>
        </p:nvSpPr>
        <p:spPr/>
        <p:txBody>
          <a:bodyPr/>
          <a:lstStyle/>
          <a:p>
            <a:pPr defTabSz="911657">
              <a:defRPr/>
            </a:pPr>
            <a:fld id="{0184FF01-B26A-4950-AD81-A655A155F2A8}" type="slidenum">
              <a:rPr lang="de-DE">
                <a:solidFill>
                  <a:prstClr val="black"/>
                </a:solidFill>
                <a:latin typeface="Calibri" panose="020F0502020204030204"/>
              </a:rPr>
              <a:t>18</a:t>
            </a:fld>
            <a:endParaRPr lang="de-DE">
              <a:solidFill>
                <a:prstClr val="black"/>
              </a:solidFill>
              <a:latin typeface="Calibri" panose="020F0502020204030204"/>
            </a:endParaRPr>
          </a:p>
        </p:txBody>
      </p:sp>
    </p:spTree>
    <p:extLst>
      <p:ext uri="{BB962C8B-B14F-4D97-AF65-F5344CB8AC3E}">
        <p14:creationId xmlns:p14="http://schemas.microsoft.com/office/powerpoint/2010/main" val="810637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sz="1400" b="0" dirty="0" err="1">
                <a:latin typeface="Futura Std Medium" panose="020B0502020204020303" pitchFamily="34" charset="0"/>
              </a:rPr>
              <a:t>Comforting </a:t>
            </a:r>
            <a:r>
              <a:rPr lang="de-DE" altLang="de-DE" sz="1400" b="0" dirty="0">
                <a:latin typeface="Futura Std Medium" panose="020B0502020204020303" pitchFamily="34" charset="0"/>
              </a:rPr>
              <a:t>Aroma oil </a:t>
            </a:r>
          </a:p>
          <a:p>
            <a:pPr eaLnBrk="1" hangingPunct="1"/>
            <a:r>
              <a:rPr lang="de-DE" altLang="de-DE" dirty="0">
                <a:latin typeface="Futura Std Medium" panose="020B0502020204020303" pitchFamily="34" charset="0"/>
              </a:rPr>
              <a:t>Antistress - </a:t>
            </a:r>
            <a:r>
              <a:rPr lang="de-DE" altLang="de-DE" dirty="0" err="1">
                <a:latin typeface="Futura Std Medium" panose="020B0502020204020303" pitchFamily="34" charset="0"/>
              </a:rPr>
              <a:t>care oil </a:t>
            </a:r>
            <a:r>
              <a:rPr lang="de-DE" altLang="de-DE" dirty="0">
                <a:latin typeface="Futura Std Medium" panose="020B0502020204020303" pitchFamily="34" charset="0"/>
              </a:rPr>
              <a:t>for all irritated skin conditions</a:t>
            </a:r>
          </a:p>
          <a:p>
            <a:pPr eaLnBrk="1" hangingPunct="1"/>
            <a:r>
              <a:rPr lang="de-DE" altLang="de-DE" dirty="0">
                <a:latin typeface="Futura Std Medium" panose="020B0502020204020303" pitchFamily="34" charset="0"/>
              </a:rPr>
              <a:t>Mandarin oil, </a:t>
            </a:r>
            <a:r>
              <a:rPr lang="de-DE" altLang="de-DE" dirty="0" err="1">
                <a:latin typeface="Futura Std Medium" panose="020B0502020204020303" pitchFamily="34" charset="0"/>
              </a:rPr>
              <a:t>bergamot fruit oil</a:t>
            </a:r>
            <a:r>
              <a:rPr lang="de-DE" altLang="de-DE" dirty="0">
                <a:latin typeface="Futura Std Medium" panose="020B0502020204020303" pitchFamily="34" charset="0"/>
              </a:rPr>
              <a:t>, bitter orange </a:t>
            </a:r>
            <a:r>
              <a:rPr lang="de-DE" altLang="de-DE" dirty="0" err="1">
                <a:latin typeface="Futura Std Medium" panose="020B0502020204020303" pitchFamily="34" charset="0"/>
              </a:rPr>
              <a:t>blossoms </a:t>
            </a:r>
            <a:r>
              <a:rPr lang="de-DE" altLang="de-DE" dirty="0">
                <a:latin typeface="Futura Std Medium" panose="020B0502020204020303" pitchFamily="34" charset="0"/>
              </a:rPr>
              <a:t>and leaves </a:t>
            </a:r>
            <a:endParaRPr lang="de-DE" dirty="0"/>
          </a:p>
          <a:p>
            <a:pPr eaLnBrk="1" hangingPunct="1"/>
            <a:r>
              <a:rPr lang="de-DE" altLang="de-DE" dirty="0">
                <a:latin typeface="Futura Std Medium" panose="020B0502020204020303" pitchFamily="34" charset="0"/>
              </a:rPr>
              <a:t>Soothes irritated skin. Relaxes, astringent, ensures a balanced complexion</a:t>
            </a:r>
          </a:p>
          <a:p>
            <a:pPr eaLnBrk="1" hangingPunct="1"/>
            <a:r>
              <a:rPr lang="de-DE" altLang="de-DE" dirty="0">
                <a:latin typeface="Futura Std Medium" panose="020B0502020204020303" pitchFamily="34" charset="0"/>
              </a:rPr>
              <a:t>Effect through inhalation: Mood-enhancing, stress-relieving, the good mood aroma </a:t>
            </a:r>
            <a:r>
              <a:rPr lang="de-DE" altLang="de-DE" dirty="0" err="1">
                <a:latin typeface="Futura Std Medium" panose="020B0502020204020303" pitchFamily="34" charset="0"/>
              </a:rPr>
              <a:t>oil</a:t>
            </a:r>
            <a:r>
              <a:rPr lang="de-DE" altLang="de-DE" dirty="0">
                <a:latin typeface="Futura Std Medium" panose="020B0502020204020303" pitchFamily="34" charset="0"/>
              </a:rPr>
              <a:t>. </a:t>
            </a:r>
          </a:p>
          <a:p>
            <a:pPr eaLnBrk="1" hangingPunct="1"/>
            <a:endParaRPr lang="de-DE" altLang="de-DE" dirty="0">
              <a:latin typeface="Futura Std Medium" panose="020B0502020204020303" pitchFamily="34" charset="0"/>
            </a:endParaRPr>
          </a:p>
        </p:txBody>
      </p:sp>
      <p:sp>
        <p:nvSpPr>
          <p:cNvPr id="4" name="Foliennummernplatzhalter 3"/>
          <p:cNvSpPr>
            <a:spLocks noGrp="1"/>
          </p:cNvSpPr>
          <p:nvPr>
            <p:ph type="sldNum" sz="quarter" idx="10"/>
          </p:nvPr>
        </p:nvSpPr>
        <p:spPr/>
        <p:txBody>
          <a:bodyPr/>
          <a:lstStyle/>
          <a:p>
            <a:pPr defTabSz="911657">
              <a:defRPr/>
            </a:pPr>
            <a:fld id="{0184FF01-B26A-4950-AD81-A655A155F2A8}" type="slidenum">
              <a:rPr lang="de-DE">
                <a:solidFill>
                  <a:prstClr val="black"/>
                </a:solidFill>
                <a:latin typeface="Calibri" panose="020F0502020204030204"/>
              </a:rPr>
              <a:t>19</a:t>
            </a:fld>
            <a:endParaRPr lang="de-DE">
              <a:solidFill>
                <a:prstClr val="black"/>
              </a:solidFill>
              <a:latin typeface="Calibri" panose="020F0502020204030204"/>
            </a:endParaRPr>
          </a:p>
        </p:txBody>
      </p:sp>
    </p:spTree>
    <p:extLst>
      <p:ext uri="{BB962C8B-B14F-4D97-AF65-F5344CB8AC3E}">
        <p14:creationId xmlns:p14="http://schemas.microsoft.com/office/powerpoint/2010/main" val="94115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The relaunch of M. Regenerante results from the fact that we want to bring our core competence to the fore; Marcel Contier already recognised the connection between scalp and skin in the 1950s and we want to bring this back together.  That is why we have decided in favour of a joint active ingredient concept and a joint fragrance for M. Regenerante hair and skin. </a:t>
            </a:r>
          </a:p>
          <a:p>
            <a:r>
              <a:rPr lang="de-DE"/>
              <a:t>We </a:t>
            </a:r>
            <a:r>
              <a:rPr lang="de-DE" b="1"/>
              <a:t>didn't </a:t>
            </a:r>
            <a:r>
              <a:rPr lang="de-DE"/>
              <a:t>change the fragrance in Skin Care because the hair area liked </a:t>
            </a:r>
            <a:r>
              <a:rPr lang="de-DE" baseline="0"/>
              <a:t>the</a:t>
            </a:r>
            <a:r>
              <a:rPr lang="de-DE"/>
              <a:t> Skin Care fragrance so much and adopted it, so the customer can find her beloved Menulphia fragrance again. </a:t>
            </a:r>
          </a:p>
          <a:p>
            <a:r>
              <a:rPr lang="de-DE"/>
              <a:t>New packaging: </a:t>
            </a:r>
          </a:p>
          <a:p>
            <a:r>
              <a:rPr lang="de-DE"/>
              <a:t>70% recycled material. Therefore slight colour differences between jar and lid. New: Hollow-walled jar, i.e. considerably less plastic. </a:t>
            </a:r>
          </a:p>
          <a:p>
            <a:r>
              <a:rPr lang="de-DE"/>
              <a:t>Instead of </a:t>
            </a:r>
            <a:r>
              <a:rPr lang="de-DE" baseline="0"/>
              <a:t>a plastic cover, now use aluminium foil to hermetically seal the jar.</a:t>
            </a:r>
          </a:p>
          <a:p>
            <a:r>
              <a:rPr lang="de-DE"/>
              <a:t>Antioxidants are one of the most important active ingredients for the health of our skin, hair and body. Both from the inside - we can all pay attention to this in our diet - and from the outside - with the right care.  </a:t>
            </a:r>
          </a:p>
          <a:p>
            <a:r>
              <a:rPr lang="de-DE"/>
              <a:t>Here </a:t>
            </a:r>
            <a:r>
              <a:rPr lang="de-DE" baseline="0"/>
              <a:t>we have opted for a very special, natural active ingredient: Edelweiss</a:t>
            </a:r>
          </a:p>
          <a:p>
            <a:endParaRPr lang="de-DE"/>
          </a:p>
          <a:p>
            <a:endParaRPr lang="de-DE" dirty="0"/>
          </a:p>
        </p:txBody>
      </p:sp>
      <p:sp>
        <p:nvSpPr>
          <p:cNvPr id="4" name="Foliennummernplatzhalter 3"/>
          <p:cNvSpPr>
            <a:spLocks noGrp="1"/>
          </p:cNvSpPr>
          <p:nvPr>
            <p:ph type="sldNum" sz="quarter" idx="10"/>
          </p:nvPr>
        </p:nvSpPr>
        <p:spPr/>
        <p:txBody>
          <a:bodyPr/>
          <a:lstStyle/>
          <a:p>
            <a:fld id="{0184FF01-B26A-4950-AD81-A655A155F2A8}" type="slidenum">
              <a:rPr lang="de-DE" smtClean="0"/>
              <a:t>2</a:t>
            </a:fld>
            <a:endParaRPr lang="de-DE"/>
          </a:p>
        </p:txBody>
      </p:sp>
    </p:spTree>
    <p:extLst>
      <p:ext uri="{BB962C8B-B14F-4D97-AF65-F5344CB8AC3E}">
        <p14:creationId xmlns:p14="http://schemas.microsoft.com/office/powerpoint/2010/main" val="3965050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sz="1600" b="0" dirty="0" err="1">
                <a:latin typeface="Futura Std Medium" panose="020B0502020204020303" pitchFamily="34" charset="0"/>
              </a:rPr>
              <a:t>Clarifying </a:t>
            </a:r>
            <a:r>
              <a:rPr lang="de-DE" altLang="de-DE" sz="1600" b="0" dirty="0">
                <a:latin typeface="Futura Std Medium" panose="020B0502020204020303" pitchFamily="34" charset="0"/>
              </a:rPr>
              <a:t>Aroma</a:t>
            </a:r>
          </a:p>
          <a:p>
            <a:pPr eaLnBrk="1" hangingPunct="1"/>
            <a:r>
              <a:rPr lang="de-DE" altLang="de-DE" dirty="0">
                <a:latin typeface="Futura Std Medium" panose="020B0502020204020303" pitchFamily="34" charset="0"/>
              </a:rPr>
              <a:t>Clarifying for clean facial skin</a:t>
            </a:r>
          </a:p>
          <a:p>
            <a:pPr eaLnBrk="1" hangingPunct="1"/>
            <a:r>
              <a:rPr lang="de-DE" altLang="de-DE" dirty="0">
                <a:latin typeface="Futura Std Medium" panose="020B0502020204020303" pitchFamily="34" charset="0"/>
              </a:rPr>
              <a:t>Damask rose, </a:t>
            </a:r>
            <a:r>
              <a:rPr lang="de-DE" altLang="de-DE" dirty="0" err="1">
                <a:latin typeface="Futura Std Medium" panose="020B0502020204020303" pitchFamily="34" charset="0"/>
              </a:rPr>
              <a:t>lemon peel oil</a:t>
            </a:r>
            <a:r>
              <a:rPr lang="de-DE" altLang="de-DE" dirty="0">
                <a:latin typeface="Futura Std Medium" panose="020B0502020204020303" pitchFamily="34" charset="0"/>
              </a:rPr>
              <a:t>, </a:t>
            </a:r>
            <a:r>
              <a:rPr lang="de-DE" altLang="de-DE" dirty="0" err="1">
                <a:latin typeface="Futura Std Medium" panose="020B0502020204020303" pitchFamily="34" charset="0"/>
              </a:rPr>
              <a:t>orange peel oil</a:t>
            </a:r>
            <a:r>
              <a:rPr lang="de-DE" altLang="de-DE" dirty="0">
                <a:latin typeface="Futura Std Medium" panose="020B0502020204020303" pitchFamily="34" charset="0"/>
              </a:rPr>
              <a:t>, </a:t>
            </a:r>
            <a:r>
              <a:rPr lang="de-DE" altLang="de-DE" dirty="0" err="1">
                <a:latin typeface="Futura Std Medium" panose="020B0502020204020303" pitchFamily="34" charset="0"/>
              </a:rPr>
              <a:t>bergamot </a:t>
            </a:r>
            <a:r>
              <a:rPr lang="de-DE" altLang="de-DE" baseline="0" dirty="0">
                <a:latin typeface="Futura Std Medium" panose="020B0502020204020303" pitchFamily="34" charset="0"/>
              </a:rPr>
              <a:t>have an </a:t>
            </a:r>
            <a:r>
              <a:rPr lang="de-DE" altLang="de-DE" dirty="0">
                <a:latin typeface="Futura Std Medium" panose="020B0502020204020303" pitchFamily="34" charset="0"/>
              </a:rPr>
              <a:t>antibacterial</a:t>
            </a:r>
            <a:r>
              <a:rPr lang="de-DE" altLang="de-DE" baseline="0" dirty="0">
                <a:latin typeface="Futura Std Medium" panose="020B0502020204020303" pitchFamily="34" charset="0"/>
              </a:rPr>
              <a:t> effect</a:t>
            </a:r>
            <a:r>
              <a:rPr lang="de-DE" altLang="de-DE" dirty="0">
                <a:latin typeface="Futura Std Medium" panose="020B0502020204020303" pitchFamily="34" charset="0"/>
              </a:rPr>
              <a:t>, purifying for oily skin, skin renewing, leave no greasy shine</a:t>
            </a:r>
          </a:p>
          <a:p>
            <a:pPr eaLnBrk="1" hangingPunct="1"/>
            <a:r>
              <a:rPr lang="de-DE" altLang="de-DE" dirty="0">
                <a:latin typeface="Futura Std Medium" panose="020B0502020204020303" pitchFamily="34" charset="0"/>
              </a:rPr>
              <a:t>Effect through inhalation: has a stress-relieving, mood-enhancing effect</a:t>
            </a:r>
          </a:p>
          <a:p>
            <a:pPr eaLnBrk="1" hangingPunct="1"/>
            <a:endParaRPr lang="de-DE" altLang="de-DE" dirty="0">
              <a:latin typeface="Futura Std Medium" panose="020B0502020204020303" pitchFamily="34" charset="0"/>
            </a:endParaRPr>
          </a:p>
          <a:p>
            <a:pPr eaLnBrk="1" hangingPunct="1"/>
            <a:endParaRPr lang="de-DE" altLang="de-DE" dirty="0">
              <a:latin typeface="Futura Std Medium" panose="020B0502020204020303" pitchFamily="34" charset="0"/>
            </a:endParaRPr>
          </a:p>
          <a:p>
            <a:endParaRPr lang="de-DE" dirty="0"/>
          </a:p>
        </p:txBody>
      </p:sp>
      <p:sp>
        <p:nvSpPr>
          <p:cNvPr id="4" name="Foliennummernplatzhalter 3"/>
          <p:cNvSpPr>
            <a:spLocks noGrp="1"/>
          </p:cNvSpPr>
          <p:nvPr>
            <p:ph type="sldNum" sz="quarter" idx="10"/>
          </p:nvPr>
        </p:nvSpPr>
        <p:spPr/>
        <p:txBody>
          <a:bodyPr/>
          <a:lstStyle/>
          <a:p>
            <a:pPr defTabSz="911657">
              <a:defRPr/>
            </a:pPr>
            <a:fld id="{0184FF01-B26A-4950-AD81-A655A155F2A8}" type="slidenum">
              <a:rPr lang="de-DE">
                <a:solidFill>
                  <a:prstClr val="black"/>
                </a:solidFill>
                <a:latin typeface="Calibri" panose="020F0502020204030204"/>
              </a:rPr>
              <a:t>20</a:t>
            </a:fld>
            <a:endParaRPr lang="de-DE">
              <a:solidFill>
                <a:prstClr val="black"/>
              </a:solidFill>
              <a:latin typeface="Calibri" panose="020F0502020204030204"/>
            </a:endParaRPr>
          </a:p>
        </p:txBody>
      </p:sp>
    </p:spTree>
    <p:extLst>
      <p:ext uri="{BB962C8B-B14F-4D97-AF65-F5344CB8AC3E}">
        <p14:creationId xmlns:p14="http://schemas.microsoft.com/office/powerpoint/2010/main" val="4062806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What does </a:t>
            </a:r>
            <a:r>
              <a:rPr lang="de-DE" baseline="0" dirty="0" err="1"/>
              <a:t>Zapels </a:t>
            </a:r>
            <a:r>
              <a:rPr lang="de-DE" dirty="0"/>
              <a:t>mean</a:t>
            </a:r>
            <a:r>
              <a:rPr lang="de-DE" baseline="0" dirty="0"/>
              <a:t>? Zone </a:t>
            </a:r>
            <a:r>
              <a:rPr lang="de-DE" baseline="0" dirty="0" err="1"/>
              <a:t>d'application preferentielle</a:t>
            </a:r>
            <a:r>
              <a:rPr lang="de-DE" baseline="0" dirty="0"/>
              <a:t>. Preferred application zones. </a:t>
            </a:r>
            <a:endParaRPr lang="de-DE" dirty="0"/>
          </a:p>
          <a:p>
            <a:r>
              <a:rPr lang="de-DE" baseline="0" dirty="0"/>
              <a:t>Marcel </a:t>
            </a:r>
            <a:r>
              <a:rPr lang="de-DE" baseline="0" dirty="0" err="1"/>
              <a:t>Contier </a:t>
            </a:r>
            <a:r>
              <a:rPr lang="de-DE" baseline="0" dirty="0"/>
              <a:t>discovered </a:t>
            </a:r>
            <a:r>
              <a:rPr lang="de-DE" dirty="0"/>
              <a:t>the effective </a:t>
            </a:r>
            <a:r>
              <a:rPr lang="de-DE" baseline="0" dirty="0"/>
              <a:t>use of </a:t>
            </a:r>
            <a:r>
              <a:rPr lang="de-DE" baseline="0" dirty="0" err="1"/>
              <a:t>Zapels in </a:t>
            </a:r>
            <a:r>
              <a:rPr lang="de-DE" baseline="0" dirty="0"/>
              <a:t>the 1950s and it is experiencing renewed enthusiasm today because it is so playful and versatile to use.</a:t>
            </a:r>
          </a:p>
          <a:p>
            <a:r>
              <a:rPr lang="de-DE" baseline="0" dirty="0"/>
              <a:t>As the Aroma </a:t>
            </a:r>
            <a:r>
              <a:rPr lang="de-DE" baseline="0" dirty="0" err="1"/>
              <a:t>Concentrates </a:t>
            </a:r>
            <a:r>
              <a:rPr lang="de-DE" baseline="0" dirty="0"/>
              <a:t>are hydrophilic and lipophilic, they can also work over make-up or cream.  This means we can simply apply </a:t>
            </a:r>
            <a:r>
              <a:rPr lang="de-DE" baseline="0" dirty="0" err="1"/>
              <a:t>cones</a:t>
            </a:r>
            <a:r>
              <a:rPr lang="de-DE" baseline="0" dirty="0"/>
              <a:t>, even without cleansing the skin.  The drawing is just an example. You can also place just 3 </a:t>
            </a:r>
            <a:r>
              <a:rPr lang="de-DE" baseline="0" dirty="0" err="1"/>
              <a:t>Detox Zapels </a:t>
            </a:r>
            <a:r>
              <a:rPr lang="de-DE" baseline="0" dirty="0"/>
              <a:t>on impurities or </a:t>
            </a:r>
            <a:r>
              <a:rPr lang="de-DE" baseline="0" dirty="0" err="1"/>
              <a:t>Cocooning Zapels </a:t>
            </a:r>
            <a:r>
              <a:rPr lang="de-DE" baseline="0" dirty="0"/>
              <a:t>on redness on the cheeks for a free </a:t>
            </a:r>
            <a:r>
              <a:rPr lang="de-DE" baseline="0" dirty="0" err="1"/>
              <a:t>Feel </a:t>
            </a:r>
            <a:r>
              <a:rPr lang="de-DE" baseline="0" dirty="0"/>
              <a:t>&amp; Touch. </a:t>
            </a:r>
          </a:p>
          <a:p>
            <a:r>
              <a:rPr lang="de-DE" baseline="0" dirty="0"/>
              <a:t>.</a:t>
            </a:r>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0184FF01-B26A-4950-AD81-A655A155F2A8}" type="slidenum">
              <a:rPr lang="de-DE" smtClean="0"/>
              <a:t>21</a:t>
            </a:fld>
            <a:endParaRPr lang="de-DE"/>
          </a:p>
        </p:txBody>
      </p:sp>
    </p:spTree>
    <p:extLst>
      <p:ext uri="{BB962C8B-B14F-4D97-AF65-F5344CB8AC3E}">
        <p14:creationId xmlns:p14="http://schemas.microsoft.com/office/powerpoint/2010/main" val="95834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When we do an Aroma </a:t>
            </a:r>
            <a:r>
              <a:rPr lang="de-DE" baseline="0" dirty="0" err="1"/>
              <a:t>Oil </a:t>
            </a:r>
            <a:r>
              <a:rPr lang="de-DE" baseline="0" dirty="0"/>
              <a:t>Beauty Express with </a:t>
            </a:r>
            <a:r>
              <a:rPr lang="de-DE" baseline="0" dirty="0" err="1"/>
              <a:t>Zapels</a:t>
            </a:r>
            <a:r>
              <a:rPr lang="de-DE" baseline="0" dirty="0"/>
              <a:t>, you can also apply 3 different </a:t>
            </a:r>
            <a:r>
              <a:rPr lang="de-DE" baseline="0" dirty="0" err="1"/>
              <a:t>Zapels </a:t>
            </a:r>
            <a:r>
              <a:rPr lang="de-DE" baseline="0" dirty="0"/>
              <a:t>as shown here. Relaxing on the redness and thinker's wrinkles and vitalising on tired skin areas and clarifying on the areas with impurities.  This is what makes the </a:t>
            </a:r>
            <a:r>
              <a:rPr lang="de-DE" baseline="0" dirty="0" err="1"/>
              <a:t>Zapels </a:t>
            </a:r>
            <a:r>
              <a:rPr lang="de-DE" baseline="0" dirty="0"/>
              <a:t>treatment so unique. </a:t>
            </a:r>
          </a:p>
          <a:p>
            <a:r>
              <a:rPr lang="de-DE" baseline="0" dirty="0"/>
              <a:t>How long do the </a:t>
            </a:r>
            <a:r>
              <a:rPr lang="de-DE" baseline="0" dirty="0" err="1"/>
              <a:t>Zapels </a:t>
            </a:r>
            <a:r>
              <a:rPr lang="de-DE" baseline="0" dirty="0"/>
              <a:t>stay on the skin?</a:t>
            </a:r>
          </a:p>
          <a:p>
            <a:r>
              <a:rPr lang="de-DE" baseline="0" dirty="0"/>
              <a:t>3-5 minutes, but longer if you like, and as soon as they are dry, you should dip them back into the flavouring solution and apply them again. During the application time, you can perform a scalp ritual to give your client a holistic experience.</a:t>
            </a:r>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0184FF01-B26A-4950-AD81-A655A155F2A8}" type="slidenum">
              <a:rPr lang="de-DE" smtClean="0"/>
              <a:t>22</a:t>
            </a:fld>
            <a:endParaRPr lang="de-DE"/>
          </a:p>
        </p:txBody>
      </p:sp>
    </p:spTree>
    <p:extLst>
      <p:ext uri="{BB962C8B-B14F-4D97-AF65-F5344CB8AC3E}">
        <p14:creationId xmlns:p14="http://schemas.microsoft.com/office/powerpoint/2010/main" val="1793470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Aroma </a:t>
            </a:r>
            <a:r>
              <a:rPr lang="de-DE" baseline="0" dirty="0" err="1"/>
              <a:t>Complexes are </a:t>
            </a:r>
            <a:r>
              <a:rPr lang="de-DE" dirty="0"/>
              <a:t>particularly easy to use at home </a:t>
            </a:r>
            <a:r>
              <a:rPr lang="de-DE" baseline="0" dirty="0"/>
              <a:t>because they are ready to use.  Simply apply to the face and enjoy the fragrance </a:t>
            </a:r>
          </a:p>
          <a:p>
            <a:r>
              <a:rPr lang="de-DE" baseline="0" dirty="0"/>
              <a:t>C: or you can </a:t>
            </a:r>
            <a:r>
              <a:rPr lang="de-DE" dirty="0"/>
              <a:t>vitalise energy points with it.</a:t>
            </a:r>
            <a:r>
              <a:rPr lang="de-DE" baseline="0" dirty="0"/>
              <a:t> . </a:t>
            </a:r>
            <a:endParaRPr lang="de-DE" dirty="0"/>
          </a:p>
          <a:p>
            <a:r>
              <a:rPr lang="de-DE" dirty="0"/>
              <a:t>z. e.g. the forehead point for headaches, </a:t>
            </a:r>
            <a:r>
              <a:rPr lang="de-DE" baseline="0" dirty="0"/>
              <a:t>4 centre of forehead - for more serenity, No. 3 for anger, 5 + 6 for tiredness, 1 and 7 for feelings of stress </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0184FF01-B26A-4950-AD81-A655A155F2A8}" type="slidenum">
              <a:rPr lang="de-DE" smtClean="0"/>
              <a:t>23</a:t>
            </a:fld>
            <a:endParaRPr lang="de-DE"/>
          </a:p>
        </p:txBody>
      </p:sp>
    </p:spTree>
    <p:extLst>
      <p:ext uri="{BB962C8B-B14F-4D97-AF65-F5344CB8AC3E}">
        <p14:creationId xmlns:p14="http://schemas.microsoft.com/office/powerpoint/2010/main" val="262888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No other plant combines such an effective amount of protective active ingredients that protect the skin from ageing. Medicinal plant of the year 2019. As a very powerful </a:t>
            </a:r>
            <a:r>
              <a:rPr lang="de-DE" baseline="0" dirty="0" err="1"/>
              <a:t>anti-oxidant</a:t>
            </a:r>
            <a:r>
              <a:rPr lang="de-DE" baseline="0" dirty="0"/>
              <a:t>, it protects against free radicals and minimises the </a:t>
            </a:r>
            <a:r>
              <a:rPr lang="de-DE" baseline="0" dirty="0" err="1"/>
              <a:t>breakdown of hyaluronic acid</a:t>
            </a:r>
            <a:r>
              <a:rPr lang="de-DE" baseline="0" dirty="0"/>
              <a:t>.</a:t>
            </a:r>
          </a:p>
          <a:p>
            <a:r>
              <a:rPr lang="de-DE" baseline="0" dirty="0"/>
              <a:t>This active ingredient has been specially encapsulated for us, making it particularly bioavailable and deeply effective for the skin. The encapsulation means that it is transported to the exact place in the skin where it develops its maximum effect.</a:t>
            </a:r>
          </a:p>
          <a:p>
            <a:r>
              <a:rPr lang="de-DE" baseline="0" dirty="0"/>
              <a:t> You have to imagine the encapsulation method like a taxi. The taxi with the edelweiss for the skin delivers the active ingredient precisely to the fibroblasts, the cells that produce collagen. This is why we can also speak of revitalising the fibroblasts. </a:t>
            </a:r>
          </a:p>
        </p:txBody>
      </p:sp>
      <p:sp>
        <p:nvSpPr>
          <p:cNvPr id="4" name="Foliennummernplatzhalter 3"/>
          <p:cNvSpPr>
            <a:spLocks noGrp="1"/>
          </p:cNvSpPr>
          <p:nvPr>
            <p:ph type="sldNum" sz="quarter" idx="10"/>
          </p:nvPr>
        </p:nvSpPr>
        <p:spPr/>
        <p:txBody>
          <a:bodyPr/>
          <a:lstStyle/>
          <a:p>
            <a:fld id="{0184FF01-B26A-4950-AD81-A655A155F2A8}" type="slidenum">
              <a:rPr lang="de-DE" smtClean="0"/>
              <a:t>3</a:t>
            </a:fld>
            <a:endParaRPr lang="de-DE"/>
          </a:p>
        </p:txBody>
      </p:sp>
    </p:spTree>
    <p:extLst>
      <p:ext uri="{BB962C8B-B14F-4D97-AF65-F5344CB8AC3E}">
        <p14:creationId xmlns:p14="http://schemas.microsoft.com/office/powerpoint/2010/main" val="3687254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Proven active ingredients have been retained, such as plant-based </a:t>
            </a:r>
            <a:r>
              <a:rPr lang="de-DE" baseline="0" dirty="0" err="1"/>
              <a:t>lipoamino acid</a:t>
            </a:r>
            <a:r>
              <a:rPr lang="de-DE" baseline="0" dirty="0"/>
              <a:t>, to combat age-accelerating micro-inflammation of the skin.  The skin seethes beneath the surface, so to speak. This is also known as </a:t>
            </a:r>
            <a:r>
              <a:rPr lang="de-DE" baseline="0" dirty="0" err="1"/>
              <a:t>inflammaging</a:t>
            </a:r>
            <a:r>
              <a:rPr lang="de-DE" baseline="0" dirty="0"/>
              <a:t>.  This refers to the increase in inflammation-promoting messenger substances and the skin's inability to cope with free radicals,</a:t>
            </a:r>
          </a:p>
          <a:p>
            <a:pPr defTabSz="987598">
              <a:defRPr/>
            </a:pPr>
            <a:r>
              <a:rPr lang="de-DE" baseline="0" dirty="0" err="1"/>
              <a:t>Lipoamino acid </a:t>
            </a:r>
            <a:r>
              <a:rPr lang="de-DE" baseline="0" dirty="0"/>
              <a:t>improves the energy performance of the skin cells because it significantly reduces the inflammatory processes in the skin. Methode </a:t>
            </a:r>
            <a:r>
              <a:rPr lang="de-DE" baseline="0" dirty="0" err="1"/>
              <a:t>Regenerante </a:t>
            </a:r>
            <a:r>
              <a:rPr lang="de-DE" baseline="0" dirty="0"/>
              <a:t>- this keeps the skin looking young and vital for longer because the skin is under less stress in depth and can regenerate itself. </a:t>
            </a:r>
          </a:p>
          <a:p>
            <a:endParaRPr lang="de-DE" dirty="0">
              <a:solidFill>
                <a:srgbClr val="FF0000"/>
              </a:solidFill>
            </a:endParaRPr>
          </a:p>
        </p:txBody>
      </p:sp>
      <p:sp>
        <p:nvSpPr>
          <p:cNvPr id="4" name="Foliennummernplatzhalter 3"/>
          <p:cNvSpPr>
            <a:spLocks noGrp="1"/>
          </p:cNvSpPr>
          <p:nvPr>
            <p:ph type="sldNum" sz="quarter" idx="10"/>
          </p:nvPr>
        </p:nvSpPr>
        <p:spPr/>
        <p:txBody>
          <a:bodyPr/>
          <a:lstStyle/>
          <a:p>
            <a:fld id="{0184FF01-B26A-4950-AD81-A655A155F2A8}" type="slidenum">
              <a:rPr lang="de-DE" smtClean="0"/>
              <a:t>4</a:t>
            </a:fld>
            <a:endParaRPr lang="de-DE"/>
          </a:p>
        </p:txBody>
      </p:sp>
    </p:spTree>
    <p:extLst>
      <p:ext uri="{BB962C8B-B14F-4D97-AF65-F5344CB8AC3E}">
        <p14:creationId xmlns:p14="http://schemas.microsoft.com/office/powerpoint/2010/main" val="759988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Extracts from white lupine and microalgae. They stimulate cell metabolism and increase skin moisture. They are rich in minerals, vitamins and essential fatty acids.  They have a detoxifying effect on the cells. </a:t>
            </a:r>
          </a:p>
          <a:p>
            <a:endParaRPr lang="de-DE" baseline="0" dirty="0"/>
          </a:p>
        </p:txBody>
      </p:sp>
      <p:sp>
        <p:nvSpPr>
          <p:cNvPr id="4" name="Foliennummernplatzhalter 3"/>
          <p:cNvSpPr>
            <a:spLocks noGrp="1"/>
          </p:cNvSpPr>
          <p:nvPr>
            <p:ph type="sldNum" sz="quarter" idx="10"/>
          </p:nvPr>
        </p:nvSpPr>
        <p:spPr/>
        <p:txBody>
          <a:bodyPr/>
          <a:lstStyle/>
          <a:p>
            <a:fld id="{0184FF01-B26A-4950-AD81-A655A155F2A8}" type="slidenum">
              <a:rPr lang="de-DE" smtClean="0"/>
              <a:t>5</a:t>
            </a:fld>
            <a:endParaRPr lang="de-DE"/>
          </a:p>
        </p:txBody>
      </p:sp>
    </p:spTree>
    <p:extLst>
      <p:ext uri="{BB962C8B-B14F-4D97-AF65-F5344CB8AC3E}">
        <p14:creationId xmlns:p14="http://schemas.microsoft.com/office/powerpoint/2010/main" val="118024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err="1">
                <a:latin typeface="Futura Std Medium" panose="020B0502020204020303" pitchFamily="34" charset="0"/>
              </a:rPr>
              <a:t>Revitalising </a:t>
            </a:r>
            <a:r>
              <a:rPr lang="de-DE" altLang="de-DE" dirty="0">
                <a:latin typeface="Futura Std Medium" panose="020B0502020204020303" pitchFamily="34" charset="0"/>
              </a:rPr>
              <a:t>Balance Cream as the successor to </a:t>
            </a:r>
            <a:r>
              <a:rPr lang="de-DE" altLang="de-DE" dirty="0" err="1">
                <a:latin typeface="Futura Std Medium" panose="020B0502020204020303" pitchFamily="34" charset="0"/>
              </a:rPr>
              <a:t>Menulphia</a:t>
            </a:r>
            <a:r>
              <a:rPr lang="de-DE" altLang="de-DE" dirty="0">
                <a:latin typeface="Futura Std Medium" panose="020B0502020204020303" pitchFamily="34" charset="0"/>
              </a:rPr>
              <a:t>. </a:t>
            </a:r>
            <a:r>
              <a:rPr lang="de-DE" altLang="de-DE" baseline="0" dirty="0">
                <a:latin typeface="Futura Std Medium" panose="020B0502020204020303" pitchFamily="34" charset="0"/>
              </a:rPr>
              <a:t>for </a:t>
            </a:r>
            <a:r>
              <a:rPr lang="de-DE" altLang="de-DE" b="0" baseline="0" dirty="0">
                <a:latin typeface="Futura Std Medium" panose="020B0502020204020303" pitchFamily="34" charset="0"/>
              </a:rPr>
              <a:t>slightly dry to combination skin. </a:t>
            </a:r>
            <a:endParaRPr lang="de-DE" altLang="de-DE" b="0" dirty="0">
              <a:latin typeface="Futura Std Medium" panose="020B0502020204020303" pitchFamily="34" charset="0"/>
            </a:endParaRPr>
          </a:p>
          <a:p>
            <a:pPr eaLnBrk="1" hangingPunct="1"/>
            <a:r>
              <a:rPr lang="de-DE" altLang="de-DE" b="1" dirty="0" err="1">
                <a:latin typeface="Futura Std Medium" panose="020B0502020204020303" pitchFamily="34" charset="0"/>
              </a:rPr>
              <a:t>Revitalising </a:t>
            </a:r>
            <a:r>
              <a:rPr lang="de-DE" altLang="de-DE" b="1" dirty="0">
                <a:latin typeface="Futura Std Medium" panose="020B0502020204020303" pitchFamily="34" charset="0"/>
              </a:rPr>
              <a:t>Lipid Cream. It combines the well-known </a:t>
            </a:r>
            <a:r>
              <a:rPr lang="de-DE" altLang="de-DE" b="1" dirty="0" err="1">
                <a:latin typeface="Futura Std Medium" panose="020B0502020204020303" pitchFamily="34" charset="0"/>
              </a:rPr>
              <a:t>Menulphia Riche </a:t>
            </a:r>
            <a:r>
              <a:rPr lang="de-DE" altLang="de-DE" b="1" dirty="0">
                <a:latin typeface="Futura Std Medium" panose="020B0502020204020303" pitchFamily="34" charset="0"/>
              </a:rPr>
              <a:t>and Creme </a:t>
            </a:r>
            <a:r>
              <a:rPr lang="de-DE" altLang="de-DE" b="1" dirty="0" err="1">
                <a:latin typeface="Futura Std Medium" panose="020B0502020204020303" pitchFamily="34" charset="0"/>
              </a:rPr>
              <a:t>Vitalitè in </a:t>
            </a:r>
            <a:r>
              <a:rPr lang="de-DE" altLang="de-DE" b="1" dirty="0">
                <a:latin typeface="Futura Std Medium" panose="020B0502020204020303" pitchFamily="34" charset="0"/>
              </a:rPr>
              <a:t>one product. </a:t>
            </a:r>
            <a:r>
              <a:rPr lang="de-DE" altLang="de-DE" sz="2000" dirty="0">
                <a:latin typeface="Futura Std Medium" panose="020B0502020204020303" pitchFamily="34" charset="0"/>
              </a:rPr>
              <a:t>It cares for very dry skin, yet is easily absorbed. </a:t>
            </a:r>
            <a:r>
              <a:rPr lang="de-DE" altLang="de-DE" dirty="0">
                <a:latin typeface="Futura Std Medium" panose="020B0502020204020303" pitchFamily="34" charset="0"/>
              </a:rPr>
              <a:t>This is made possible by the additional vitamin F from </a:t>
            </a:r>
            <a:r>
              <a:rPr lang="de-DE" altLang="de-DE" dirty="0" err="1">
                <a:latin typeface="Futura Std Medium" panose="020B0502020204020303" pitchFamily="34" charset="0"/>
              </a:rPr>
              <a:t>safflower oil </a:t>
            </a:r>
            <a:r>
              <a:rPr lang="de-DE" altLang="de-DE" dirty="0">
                <a:latin typeface="Futura Std Medium" panose="020B0502020204020303" pitchFamily="34" charset="0"/>
              </a:rPr>
              <a:t>- highly concentrated essential polyunsaturated fatty acids that the body cannot produce itself. </a:t>
            </a:r>
          </a:p>
          <a:p>
            <a:pPr eaLnBrk="1" hangingPunct="1"/>
            <a:r>
              <a:rPr lang="de-DE" altLang="de-DE" b="1" dirty="0">
                <a:latin typeface="Futura Std Medium" panose="020B0502020204020303" pitchFamily="34" charset="0"/>
              </a:rPr>
              <a:t>With </a:t>
            </a:r>
            <a:r>
              <a:rPr lang="de-DE" altLang="de-DE" b="1" dirty="0" err="1">
                <a:latin typeface="Futura Std Medium" panose="020B0502020204020303" pitchFamily="34" charset="0"/>
              </a:rPr>
              <a:t>Revitalising Hydro </a:t>
            </a:r>
            <a:r>
              <a:rPr lang="de-DE" altLang="de-DE" b="1" dirty="0">
                <a:latin typeface="Futura Std Medium" panose="020B0502020204020303" pitchFamily="34" charset="0"/>
              </a:rPr>
              <a:t>Cream, </a:t>
            </a:r>
            <a:r>
              <a:rPr lang="de-DE" altLang="de-DE" b="1" baseline="0" dirty="0">
                <a:latin typeface="Futura Std Medium" panose="020B0502020204020303" pitchFamily="34" charset="0"/>
              </a:rPr>
              <a:t>we </a:t>
            </a:r>
            <a:r>
              <a:rPr lang="de-DE" altLang="de-DE" b="1" dirty="0">
                <a:latin typeface="Futura Std Medium" panose="020B0502020204020303" pitchFamily="34" charset="0"/>
              </a:rPr>
              <a:t>have </a:t>
            </a:r>
            <a:r>
              <a:rPr lang="de-DE" altLang="de-DE" dirty="0">
                <a:latin typeface="Futura Std Medium" panose="020B0502020204020303" pitchFamily="34" charset="0"/>
              </a:rPr>
              <a:t>chosen a lighter, slightly more fluid texture that offers plenty of moisture and still provides the skin with soothing care throughout the day.  In addition, a dispenser also </a:t>
            </a:r>
            <a:r>
              <a:rPr lang="de-DE" altLang="de-DE" baseline="0" dirty="0">
                <a:latin typeface="Futura Std Medium" panose="020B0502020204020303" pitchFamily="34" charset="0"/>
              </a:rPr>
              <a:t>offers the </a:t>
            </a:r>
            <a:r>
              <a:rPr lang="de-DE" altLang="de-DE" dirty="0">
                <a:latin typeface="Futura Std Medium" panose="020B0502020204020303" pitchFamily="34" charset="0"/>
              </a:rPr>
              <a:t>possibility to advise Revitalising Hydro Cream not only for women but also for men's skin. </a:t>
            </a:r>
          </a:p>
          <a:p>
            <a:pPr defTabSz="911657">
              <a:defRPr/>
            </a:pPr>
            <a:endParaRPr lang="de-DE" sz="900" dirty="0"/>
          </a:p>
          <a:p>
            <a:pPr eaLnBrk="1" hangingPunct="1"/>
            <a:endParaRPr lang="de-DE" altLang="de-DE" sz="900" dirty="0">
              <a:latin typeface="Futura Std Medium" panose="020B0502020204020303" pitchFamily="34" charset="0"/>
            </a:endParaRPr>
          </a:p>
        </p:txBody>
      </p:sp>
      <p:sp>
        <p:nvSpPr>
          <p:cNvPr id="4" name="Foliennummernplatzhalter 3"/>
          <p:cNvSpPr>
            <a:spLocks noGrp="1"/>
          </p:cNvSpPr>
          <p:nvPr>
            <p:ph type="sldNum" sz="quarter" idx="10"/>
          </p:nvPr>
        </p:nvSpPr>
        <p:spPr/>
        <p:txBody>
          <a:bodyPr/>
          <a:lstStyle/>
          <a:p>
            <a:fld id="{0184FF01-B26A-4950-AD81-A655A155F2A8}" type="slidenum">
              <a:rPr lang="de-DE" smtClean="0"/>
              <a:t>6</a:t>
            </a:fld>
            <a:endParaRPr lang="de-DE"/>
          </a:p>
        </p:txBody>
      </p:sp>
    </p:spTree>
    <p:extLst>
      <p:ext uri="{BB962C8B-B14F-4D97-AF65-F5344CB8AC3E}">
        <p14:creationId xmlns:p14="http://schemas.microsoft.com/office/powerpoint/2010/main" val="907600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sz="900" dirty="0">
                <a:latin typeface="Futura Std Medium" panose="020B0502020204020303" pitchFamily="34" charset="0"/>
              </a:rPr>
              <a:t>a completely new plant-based moisturising active ingredient from the peel of the Asian </a:t>
            </a:r>
            <a:r>
              <a:rPr lang="de-DE" altLang="de-DE" sz="900" dirty="0" err="1">
                <a:latin typeface="Futura Std Medium" panose="020B0502020204020303" pitchFamily="34" charset="0"/>
              </a:rPr>
              <a:t>rambutan </a:t>
            </a:r>
            <a:r>
              <a:rPr lang="de-DE" altLang="de-DE" sz="900" dirty="0">
                <a:latin typeface="Futura Std Medium" panose="020B0502020204020303" pitchFamily="34" charset="0"/>
              </a:rPr>
              <a:t>is found here with multiple effects, </a:t>
            </a:r>
          </a:p>
          <a:p>
            <a:pPr eaLnBrk="1" hangingPunct="1"/>
            <a:r>
              <a:rPr lang="de-DE" altLang="de-DE" sz="900" dirty="0">
                <a:latin typeface="Futura Std Medium" panose="020B0502020204020303" pitchFamily="34" charset="0"/>
              </a:rPr>
              <a:t>Similar to </a:t>
            </a:r>
            <a:r>
              <a:rPr lang="de-DE" altLang="de-DE" sz="900" dirty="0" err="1">
                <a:latin typeface="Futura Std Medium" panose="020B0502020204020303" pitchFamily="34" charset="0"/>
              </a:rPr>
              <a:t>lychee</a:t>
            </a:r>
            <a:r>
              <a:rPr lang="de-DE" altLang="de-DE" sz="900" dirty="0">
                <a:latin typeface="Futura Std Medium" panose="020B0502020204020303" pitchFamily="34" charset="0"/>
              </a:rPr>
              <a:t>.  Hydrates through 3 mechanisms of action: strengthening the horny layer, increasing ATP formation, supplying the cells with new energy</a:t>
            </a:r>
          </a:p>
          <a:p>
            <a:pPr eaLnBrk="1" hangingPunct="1"/>
            <a:r>
              <a:rPr lang="de-DE" altLang="de-DE" sz="900" dirty="0">
                <a:latin typeface="Futura Std Medium" panose="020B0502020204020303" pitchFamily="34" charset="0"/>
              </a:rPr>
              <a:t>Why no eye care in the new </a:t>
            </a:r>
            <a:r>
              <a:rPr lang="de-DE" altLang="de-DE" sz="900" dirty="0" err="1">
                <a:latin typeface="Futura Std Medium" panose="020B0502020204020303" pitchFamily="34" charset="0"/>
              </a:rPr>
              <a:t>Regenerante </a:t>
            </a:r>
            <a:r>
              <a:rPr lang="de-DE" altLang="de-DE" sz="900" dirty="0">
                <a:latin typeface="Futura Std Medium" panose="020B0502020204020303" pitchFamily="34" charset="0"/>
              </a:rPr>
              <a:t>method?</a:t>
            </a:r>
          </a:p>
          <a:p>
            <a:endParaRPr lang="de-DE" baseline="0" dirty="0">
              <a:latin typeface="Futura Md" pitchFamily="34" charset="0"/>
            </a:endParaRPr>
          </a:p>
          <a:p>
            <a:pPr eaLnBrk="1" hangingPunct="1"/>
            <a:endParaRPr lang="de-DE" baseline="0" dirty="0"/>
          </a:p>
        </p:txBody>
      </p:sp>
      <p:sp>
        <p:nvSpPr>
          <p:cNvPr id="4" name="Foliennummernplatzhalter 3"/>
          <p:cNvSpPr>
            <a:spLocks noGrp="1"/>
          </p:cNvSpPr>
          <p:nvPr>
            <p:ph type="sldNum" sz="quarter" idx="10"/>
          </p:nvPr>
        </p:nvSpPr>
        <p:spPr/>
        <p:txBody>
          <a:bodyPr/>
          <a:lstStyle/>
          <a:p>
            <a:fld id="{0184FF01-B26A-4950-AD81-A655A155F2A8}" type="slidenum">
              <a:rPr lang="de-DE" smtClean="0"/>
              <a:t>7</a:t>
            </a:fld>
            <a:endParaRPr lang="de-DE"/>
          </a:p>
        </p:txBody>
      </p:sp>
    </p:spTree>
    <p:extLst>
      <p:ext uri="{BB962C8B-B14F-4D97-AF65-F5344CB8AC3E}">
        <p14:creationId xmlns:p14="http://schemas.microsoft.com/office/powerpoint/2010/main" val="2876441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b="1" dirty="0">
                <a:latin typeface="Futura Std Medium" panose="020B0502020204020303" pitchFamily="34" charset="0"/>
              </a:rPr>
              <a:t>The most common way to start </a:t>
            </a:r>
            <a:r>
              <a:rPr lang="de-DE" altLang="de-DE" b="1" dirty="0" err="1">
                <a:latin typeface="Futura Std Medium" panose="020B0502020204020303" pitchFamily="34" charset="0"/>
              </a:rPr>
              <a:t>anti-ageing </a:t>
            </a:r>
            <a:r>
              <a:rPr lang="de-DE" altLang="de-DE" b="1" dirty="0">
                <a:latin typeface="Futura Std Medium" panose="020B0502020204020303" pitchFamily="34" charset="0"/>
              </a:rPr>
              <a:t>care is with eye care. A serum that is ideal for all skin types and for the face and eyes alike. </a:t>
            </a:r>
          </a:p>
          <a:p>
            <a:pPr defTabSz="911657">
              <a:defRPr/>
            </a:pPr>
            <a:r>
              <a:rPr lang="de-DE" baseline="0" dirty="0"/>
              <a:t>The serum is a perfect door opener for me in the consultation if my customer is still using another skin care product, because with this product I can be sure that she is not using anything like it yet and the great thing is that she can combine it wonderfully with her existing skin care. </a:t>
            </a:r>
            <a:endParaRPr lang="de-DE" dirty="0"/>
          </a:p>
          <a:p>
            <a:pPr defTabSz="911657">
              <a:defRPr/>
            </a:pPr>
            <a:r>
              <a:rPr lang="de-DE" altLang="de-DE" dirty="0" err="1"/>
              <a:t>Revitalising </a:t>
            </a:r>
            <a:r>
              <a:rPr lang="de-DE" altLang="de-DE" dirty="0"/>
              <a:t>Serum </a:t>
            </a:r>
            <a:r>
              <a:rPr lang="de-DE" altLang="de-DE" dirty="0">
                <a:latin typeface="Futura Std Medium" panose="020B0502020204020303" pitchFamily="34" charset="0"/>
              </a:rPr>
              <a:t>refines and improves every skin texture. Ideal for long-term use. Apply daily to toned skin, even twice a day. </a:t>
            </a:r>
            <a:endParaRPr lang="de-DE" dirty="0"/>
          </a:p>
          <a:p>
            <a:pPr eaLnBrk="1" hangingPunct="1"/>
            <a:r>
              <a:rPr lang="de-DE" altLang="de-DE" dirty="0">
                <a:latin typeface="Futura Std Medium" panose="020B0502020204020303" pitchFamily="34" charset="0"/>
              </a:rPr>
              <a:t>Very well tolerated, even by sensitive skin. Stimulates </a:t>
            </a:r>
            <a:r>
              <a:rPr lang="de-DE" dirty="0"/>
              <a:t>collagen formation. </a:t>
            </a:r>
          </a:p>
          <a:p>
            <a:r>
              <a:rPr lang="de-DE" dirty="0" err="1"/>
              <a:t>Revitalising </a:t>
            </a:r>
            <a:r>
              <a:rPr lang="de-DE" dirty="0"/>
              <a:t>Serum can be used in combination with Niacin + Vitamin C Serum from </a:t>
            </a:r>
            <a:r>
              <a:rPr lang="de-DE" dirty="0" err="1"/>
              <a:t>Dermosthetique </a:t>
            </a:r>
            <a:r>
              <a:rPr lang="de-DE" dirty="0"/>
              <a:t>or alternately (morning/evening) for skin with a tendency to blemishes and </a:t>
            </a:r>
            <a:r>
              <a:rPr lang="de-DE" dirty="0" err="1"/>
              <a:t>rosacea.</a:t>
            </a:r>
          </a:p>
          <a:p>
            <a:r>
              <a:rPr lang="de-DE" dirty="0"/>
              <a:t>As a positive side effect: can reduce skin discolouration and pigmentation spots through a gentle regulating effect on </a:t>
            </a:r>
            <a:r>
              <a:rPr lang="de-DE" dirty="0" err="1"/>
              <a:t>melanin synthesis - </a:t>
            </a:r>
            <a:r>
              <a:rPr lang="de-DE" dirty="0"/>
              <a:t>ideal in combination with </a:t>
            </a:r>
            <a:r>
              <a:rPr lang="de-DE" dirty="0" err="1"/>
              <a:t>Illuminating </a:t>
            </a:r>
            <a:r>
              <a:rPr lang="de-DE" baseline="0" dirty="0" err="1"/>
              <a:t>Concentrate </a:t>
            </a:r>
            <a:r>
              <a:rPr lang="de-DE" dirty="0"/>
              <a:t>Vitamin C and Niacin from </a:t>
            </a:r>
            <a:r>
              <a:rPr lang="de-DE" dirty="0" err="1"/>
              <a:t>Dermosthetique</a:t>
            </a:r>
            <a:endParaRPr lang="de-DE" baseline="0" dirty="0"/>
          </a:p>
        </p:txBody>
      </p:sp>
      <p:sp>
        <p:nvSpPr>
          <p:cNvPr id="4" name="Foliennummernplatzhalter 3"/>
          <p:cNvSpPr>
            <a:spLocks noGrp="1"/>
          </p:cNvSpPr>
          <p:nvPr>
            <p:ph type="sldNum" sz="quarter" idx="10"/>
          </p:nvPr>
        </p:nvSpPr>
        <p:spPr/>
        <p:txBody>
          <a:bodyPr/>
          <a:lstStyle/>
          <a:p>
            <a:fld id="{0184FF01-B26A-4950-AD81-A655A155F2A8}" type="slidenum">
              <a:rPr lang="de-DE" smtClean="0"/>
              <a:t>8</a:t>
            </a:fld>
            <a:endParaRPr lang="de-DE"/>
          </a:p>
        </p:txBody>
      </p:sp>
    </p:spTree>
    <p:extLst>
      <p:ext uri="{BB962C8B-B14F-4D97-AF65-F5344CB8AC3E}">
        <p14:creationId xmlns:p14="http://schemas.microsoft.com/office/powerpoint/2010/main" val="628783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dirty="0"/>
              <a:t>Is </a:t>
            </a:r>
            <a:r>
              <a:rPr lang="de-DE" dirty="0" err="1"/>
              <a:t>bakuchiol </a:t>
            </a:r>
            <a:r>
              <a:rPr lang="de-DE" dirty="0"/>
              <a:t>as effective as </a:t>
            </a:r>
            <a:r>
              <a:rPr lang="de-DE" dirty="0" err="1"/>
              <a:t>retinol</a:t>
            </a:r>
            <a:r>
              <a:rPr lang="de-DE" dirty="0"/>
              <a:t>?</a:t>
            </a:r>
          </a:p>
          <a:p>
            <a:pPr defTabSz="911657">
              <a:defRPr/>
            </a:pPr>
            <a:r>
              <a:rPr lang="de-DE" baseline="0" dirty="0" err="1"/>
              <a:t>Bakuchiol is </a:t>
            </a:r>
            <a:r>
              <a:rPr lang="de-DE" baseline="0" dirty="0"/>
              <a:t>actually the better choice </a:t>
            </a:r>
            <a:r>
              <a:rPr lang="de-DE" dirty="0"/>
              <a:t>for people </a:t>
            </a:r>
            <a:r>
              <a:rPr lang="de-DE" baseline="0" dirty="0"/>
              <a:t>with sensitive skin. In a clinical study, the effect of these plant-based active ingredients was even more intensive than with </a:t>
            </a:r>
            <a:r>
              <a:rPr lang="de-DE" baseline="0" dirty="0" err="1"/>
              <a:t>retinol </a:t>
            </a:r>
            <a:r>
              <a:rPr lang="de-DE" baseline="0" dirty="0"/>
              <a:t>and without any undesirable side effects.</a:t>
            </a:r>
          </a:p>
          <a:p>
            <a:r>
              <a:rPr lang="de-DE" baseline="0" dirty="0" err="1"/>
              <a:t>Bakuchiol is </a:t>
            </a:r>
            <a:r>
              <a:rPr lang="de-DE" baseline="0" dirty="0"/>
              <a:t>the herbal alternative to </a:t>
            </a:r>
            <a:r>
              <a:rPr lang="de-DE" baseline="0" dirty="0" err="1"/>
              <a:t>retinol</a:t>
            </a:r>
            <a:r>
              <a:rPr lang="de-DE" baseline="0" dirty="0"/>
              <a:t>.  Very skin-friendly, can also be used during pregnancy or breastfeeding. Both active ingredients have a similar effect, but </a:t>
            </a:r>
            <a:r>
              <a:rPr lang="de-DE" baseline="0" dirty="0" err="1"/>
              <a:t>Bakuchiol has a </a:t>
            </a:r>
            <a:r>
              <a:rPr lang="de-DE" baseline="0" dirty="0"/>
              <a:t>different structure and is much better tolerated by the skin.</a:t>
            </a:r>
            <a:endParaRPr lang="de-DE" dirty="0"/>
          </a:p>
          <a:p>
            <a:pPr defTabSz="911657">
              <a:defRPr/>
            </a:pPr>
            <a:r>
              <a:rPr lang="de-DE" baseline="0" dirty="0"/>
              <a:t>It is also known as </a:t>
            </a:r>
            <a:r>
              <a:rPr lang="de-DE" baseline="0" dirty="0" err="1"/>
              <a:t>bio-retinol </a:t>
            </a:r>
            <a:r>
              <a:rPr lang="de-DE" baseline="0" dirty="0"/>
              <a:t>or </a:t>
            </a:r>
            <a:r>
              <a:rPr lang="de-DE" baseline="0" dirty="0" err="1"/>
              <a:t>phyto-retinol </a:t>
            </a:r>
            <a:r>
              <a:rPr lang="de-DE" baseline="0" dirty="0"/>
              <a:t>and is a powerful antioxidant that helps to boost collagen synthesis by actively influencing cell damage processes. </a:t>
            </a:r>
          </a:p>
          <a:p>
            <a:pPr defTabSz="911657">
              <a:defRPr/>
            </a:pPr>
            <a:r>
              <a:rPr lang="de-DE" dirty="0" err="1"/>
              <a:t>Pistacia resin </a:t>
            </a:r>
            <a:r>
              <a:rPr lang="de-DE" baseline="0" dirty="0"/>
              <a:t>as the 2nd active ingredient increases the body's own </a:t>
            </a:r>
            <a:r>
              <a:rPr lang="de-DE" baseline="0" dirty="0" err="1"/>
              <a:t>retinol </a:t>
            </a:r>
            <a:r>
              <a:rPr lang="de-DE" baseline="0" dirty="0"/>
              <a:t>level because it inhibits the breakdown in the skin via enzymes. As a result, the </a:t>
            </a:r>
            <a:r>
              <a:rPr lang="de-DE" baseline="0" dirty="0" err="1"/>
              <a:t>retinoic acid level </a:t>
            </a:r>
            <a:r>
              <a:rPr lang="de-DE" baseline="0" dirty="0"/>
              <a:t>in the skin can be maintained.</a:t>
            </a:r>
          </a:p>
          <a:p>
            <a:pPr defTabSz="911657">
              <a:defRPr/>
            </a:pPr>
            <a:r>
              <a:rPr lang="de-DE" dirty="0"/>
              <a:t>Give your customers </a:t>
            </a:r>
            <a:r>
              <a:rPr lang="de-DE" baseline="0" dirty="0"/>
              <a:t>the additional tip of consciously including the vitamin precursor of vitamin A, beta-carotene, in their diet, e.g. eating more red and orange vegetables and fruit </a:t>
            </a:r>
            <a:r>
              <a:rPr lang="de-DE" b="1" baseline="0" dirty="0">
                <a:solidFill>
                  <a:srgbClr val="FF0000"/>
                </a:solidFill>
              </a:rPr>
              <a:t>or the new food supplements from La </a:t>
            </a:r>
            <a:r>
              <a:rPr lang="de-DE" b="1" baseline="0" dirty="0" err="1">
                <a:solidFill>
                  <a:srgbClr val="FF0000"/>
                </a:solidFill>
              </a:rPr>
              <a:t>biosthetique </a:t>
            </a:r>
            <a:r>
              <a:rPr lang="de-DE" b="0" baseline="0" dirty="0">
                <a:solidFill>
                  <a:schemeClr val="tx1"/>
                </a:solidFill>
              </a:rPr>
              <a:t>are a great addition to this. </a:t>
            </a:r>
            <a:endParaRPr lang="de-DE" baseline="0" dirty="0"/>
          </a:p>
          <a:p>
            <a:pPr defTabSz="911657">
              <a:defRPr/>
            </a:pPr>
            <a:endParaRPr lang="de-DE" dirty="0"/>
          </a:p>
          <a:p>
            <a:pPr defTabSz="911657">
              <a:defRPr/>
            </a:pPr>
            <a:endParaRPr lang="de-DE" baseline="0" dirty="0"/>
          </a:p>
        </p:txBody>
      </p:sp>
      <p:sp>
        <p:nvSpPr>
          <p:cNvPr id="4" name="Foliennummernplatzhalter 3"/>
          <p:cNvSpPr>
            <a:spLocks noGrp="1"/>
          </p:cNvSpPr>
          <p:nvPr>
            <p:ph type="sldNum" sz="quarter" idx="10"/>
          </p:nvPr>
        </p:nvSpPr>
        <p:spPr/>
        <p:txBody>
          <a:bodyPr/>
          <a:lstStyle/>
          <a:p>
            <a:fld id="{0184FF01-B26A-4950-AD81-A655A155F2A8}" type="slidenum">
              <a:rPr lang="de-DE" smtClean="0"/>
              <a:t>9</a:t>
            </a:fld>
            <a:endParaRPr lang="de-DE"/>
          </a:p>
        </p:txBody>
      </p:sp>
    </p:spTree>
    <p:extLst>
      <p:ext uri="{BB962C8B-B14F-4D97-AF65-F5344CB8AC3E}">
        <p14:creationId xmlns:p14="http://schemas.microsoft.com/office/powerpoint/2010/main" val="1630278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elfolie">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3ABD878F-19AE-466C-9DBF-F777907419D1}"/>
              </a:ext>
            </a:extLst>
          </p:cNvPr>
          <p:cNvSpPr>
            <a:spLocks noGrp="1"/>
          </p:cNvSpPr>
          <p:nvPr>
            <p:ph type="body" sz="quarter" idx="15" hasCustomPrompt="1"/>
          </p:nvPr>
        </p:nvSpPr>
        <p:spPr>
          <a:xfrm>
            <a:off x="336550" y="441000"/>
            <a:ext cx="7991449" cy="468000"/>
          </a:xfrm>
        </p:spPr>
        <p:txBody>
          <a:bodyPr wrap="none" lIns="0" tIns="0" rIns="0" bIns="0" anchor="ctr" anchorCtr="0">
            <a:noAutofit/>
          </a:bodyPr>
          <a:lstStyle>
            <a:lvl1pPr marL="0" indent="0">
              <a:buNone/>
              <a:defRPr sz="2800">
                <a:latin typeface="Schnyder M Demi" pitchFamily="50" charset="0"/>
              </a:defRPr>
            </a:lvl1pPr>
          </a:lstStyle>
          <a:p>
            <a:pPr lvl="0"/>
            <a:r>
              <a:rPr lang="de-DE" dirty="0"/>
              <a:t>Schnyder 28 Textfeld 1,3/ Ausrichtung Mitte</a:t>
            </a:r>
          </a:p>
        </p:txBody>
      </p:sp>
      <p:sp>
        <p:nvSpPr>
          <p:cNvPr id="5" name="Textplatzhalter 2">
            <a:extLst>
              <a:ext uri="{FF2B5EF4-FFF2-40B4-BE49-F238E27FC236}">
                <a16:creationId xmlns:a16="http://schemas.microsoft.com/office/drawing/2014/main" id="{3D8A65F4-3BDA-47B3-AA98-630E54941643}"/>
              </a:ext>
            </a:extLst>
          </p:cNvPr>
          <p:cNvSpPr>
            <a:spLocks noGrp="1"/>
          </p:cNvSpPr>
          <p:nvPr>
            <p:ph type="body" sz="quarter" idx="14" hasCustomPrompt="1"/>
          </p:nvPr>
        </p:nvSpPr>
        <p:spPr>
          <a:xfrm>
            <a:off x="336551" y="203654"/>
            <a:ext cx="7991448" cy="237345"/>
          </a:xfrm>
        </p:spPr>
        <p:txBody>
          <a:bodyPr wrap="none" lIns="0" tIns="0" rIns="0" bIns="0" anchor="t">
            <a:noAutofit/>
          </a:bodyPr>
          <a:lstStyle>
            <a:lvl1pPr marL="0" indent="0">
              <a:buNone/>
              <a:defRPr sz="1200" cap="all" spc="120" baseline="0"/>
            </a:lvl1pPr>
          </a:lstStyle>
          <a:p>
            <a:pPr lvl="0"/>
            <a:r>
              <a:rPr lang="de-DE" dirty="0"/>
              <a:t>WISSEN TO GO METHODE REGENERANTE</a:t>
            </a:r>
          </a:p>
        </p:txBody>
      </p:sp>
    </p:spTree>
    <p:custDataLst>
      <p:tags r:id="rId1"/>
    </p:custDataLst>
    <p:extLst>
      <p:ext uri="{BB962C8B-B14F-4D97-AF65-F5344CB8AC3E}">
        <p14:creationId xmlns:p14="http://schemas.microsoft.com/office/powerpoint/2010/main" val="4094806320"/>
      </p:ext>
    </p:extLst>
  </p:cSld>
  <p:clrMapOvr>
    <a:masterClrMapping/>
  </p:clrMapOvr>
  <p:extLst>
    <p:ext uri="{DCECCB84-F9BA-43D5-87BE-67443E8EF086}">
      <p15:sldGuideLst xmlns:p15="http://schemas.microsoft.com/office/powerpoint/2012/main">
        <p15:guide id="2" pos="212">
          <p15:clr>
            <a:srgbClr val="FBAE40"/>
          </p15:clr>
        </p15:guide>
        <p15:guide id="4" orient="horz" pos="4201">
          <p15:clr>
            <a:srgbClr val="FBAE40"/>
          </p15:clr>
        </p15:guide>
        <p15:guide id="5" pos="7468">
          <p15:clr>
            <a:srgbClr val="FBAE40"/>
          </p15:clr>
        </p15:guide>
        <p15:guide id="6" pos="3840">
          <p15:clr>
            <a:srgbClr val="FBAE40"/>
          </p15:clr>
        </p15:guide>
        <p15:guide id="7" orient="horz" pos="119">
          <p15:clr>
            <a:srgbClr val="FBAE40"/>
          </p15:clr>
        </p15:guide>
        <p15:guide id="8" orient="horz" pos="573">
          <p15:clr>
            <a:srgbClr val="FBAE40"/>
          </p15:clr>
        </p15:guide>
        <p15:guide id="9" orient="horz" pos="482">
          <p15:clr>
            <a:srgbClr val="FBAE40"/>
          </p15:clr>
        </p15:guide>
        <p15:guide id="10"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12" name="Bildplatzhalter 4"/>
          <p:cNvSpPr>
            <a:spLocks noGrp="1"/>
          </p:cNvSpPr>
          <p:nvPr>
            <p:ph type="pic" sz="quarter" idx="11"/>
          </p:nvPr>
        </p:nvSpPr>
        <p:spPr>
          <a:xfrm>
            <a:off x="336000" y="909637"/>
            <a:ext cx="5471989" cy="5759723"/>
          </a:xfrm>
          <a:solidFill>
            <a:schemeClr val="bg1">
              <a:lumMod val="75000"/>
            </a:schemeClr>
          </a:solidFill>
        </p:spPr>
        <p:txBody>
          <a:bodyPr>
            <a:normAutofit/>
          </a:bodyPr>
          <a:lstStyle>
            <a:lvl1pPr marL="0" indent="0">
              <a:buNone/>
              <a:defRPr sz="2100">
                <a:latin typeface="Futura Std Medium" panose="020B0502020204020303" pitchFamily="34" charset="0"/>
              </a:defRPr>
            </a:lvl1pPr>
          </a:lstStyle>
          <a:p>
            <a:r>
              <a:rPr lang="de-DE"/>
              <a:t>Bild durch Klicken auf Symbol hinzufügen</a:t>
            </a:r>
            <a:endParaRPr lang="de-DE" dirty="0"/>
          </a:p>
        </p:txBody>
      </p:sp>
      <p:sp>
        <p:nvSpPr>
          <p:cNvPr id="7" name="Textplatzhalter 2">
            <a:extLst>
              <a:ext uri="{FF2B5EF4-FFF2-40B4-BE49-F238E27FC236}">
                <a16:creationId xmlns:a16="http://schemas.microsoft.com/office/drawing/2014/main" id="{3D8A65F4-3BDA-47B3-AA98-630E54941643}"/>
              </a:ext>
            </a:extLst>
          </p:cNvPr>
          <p:cNvSpPr>
            <a:spLocks noGrp="1"/>
          </p:cNvSpPr>
          <p:nvPr>
            <p:ph type="body" sz="quarter" idx="14" hasCustomPrompt="1"/>
          </p:nvPr>
        </p:nvSpPr>
        <p:spPr>
          <a:xfrm>
            <a:off x="336551" y="203654"/>
            <a:ext cx="7991448" cy="237345"/>
          </a:xfrm>
        </p:spPr>
        <p:txBody>
          <a:bodyPr wrap="none" lIns="0" tIns="0" rIns="0" bIns="0" anchor="t">
            <a:noAutofit/>
          </a:bodyPr>
          <a:lstStyle>
            <a:lvl1pPr marL="0" indent="0">
              <a:buNone/>
              <a:defRPr sz="1200" cap="all" spc="120" baseline="0"/>
            </a:lvl1pPr>
          </a:lstStyle>
          <a:p>
            <a:pPr lvl="0"/>
            <a:r>
              <a:rPr lang="de-DE" dirty="0"/>
              <a:t>Futura St MD 12,  </a:t>
            </a:r>
            <a:r>
              <a:rPr lang="de-DE" dirty="0" err="1"/>
              <a:t>Spationierung</a:t>
            </a:r>
            <a:r>
              <a:rPr lang="de-DE" dirty="0"/>
              <a:t> 1,2 – Textfeld 0,6 oben bündig, Ausrichtung oben</a:t>
            </a:r>
          </a:p>
        </p:txBody>
      </p:sp>
      <p:sp>
        <p:nvSpPr>
          <p:cNvPr id="5" name="Textplatzhalter 3">
            <a:extLst>
              <a:ext uri="{FF2B5EF4-FFF2-40B4-BE49-F238E27FC236}">
                <a16:creationId xmlns:a16="http://schemas.microsoft.com/office/drawing/2014/main" id="{CB8BBD7C-98A4-446E-9826-5A0AB7D96265}"/>
              </a:ext>
            </a:extLst>
          </p:cNvPr>
          <p:cNvSpPr>
            <a:spLocks noGrp="1"/>
          </p:cNvSpPr>
          <p:nvPr>
            <p:ph type="body" sz="quarter" idx="15" hasCustomPrompt="1"/>
          </p:nvPr>
        </p:nvSpPr>
        <p:spPr>
          <a:xfrm>
            <a:off x="336550" y="441000"/>
            <a:ext cx="7991449" cy="468000"/>
          </a:xfrm>
        </p:spPr>
        <p:txBody>
          <a:bodyPr wrap="none" lIns="0" tIns="0" rIns="0" bIns="0" anchor="ctr" anchorCtr="0">
            <a:noAutofit/>
          </a:bodyPr>
          <a:lstStyle>
            <a:lvl1pPr marL="0" indent="0">
              <a:buNone/>
              <a:defRPr sz="2800">
                <a:latin typeface="Schnyder M Demi" pitchFamily="50" charset="0"/>
              </a:defRPr>
            </a:lvl1pPr>
          </a:lstStyle>
          <a:p>
            <a:pPr lvl="0"/>
            <a:r>
              <a:rPr lang="de-DE" dirty="0"/>
              <a:t>Schnyder 28 Textfeld 1,3/ Ausrichtung Mitte</a:t>
            </a:r>
          </a:p>
        </p:txBody>
      </p:sp>
    </p:spTree>
    <p:custDataLst>
      <p:tags r:id="rId1"/>
    </p:custDataLst>
    <p:extLst>
      <p:ext uri="{BB962C8B-B14F-4D97-AF65-F5344CB8AC3E}">
        <p14:creationId xmlns:p14="http://schemas.microsoft.com/office/powerpoint/2010/main" val="950283539"/>
      </p:ext>
    </p:extLst>
  </p:cSld>
  <p:clrMapOvr>
    <a:masterClrMapping/>
  </p:clrMapOvr>
  <p:extLst>
    <p:ext uri="{DCECCB84-F9BA-43D5-87BE-67443E8EF086}">
      <p15:sldGuideLst xmlns:p15="http://schemas.microsoft.com/office/powerpoint/2012/main">
        <p15:guide id="1" orient="horz" pos="573" userDrawn="1">
          <p15:clr>
            <a:srgbClr val="FBAE40"/>
          </p15:clr>
        </p15:guide>
        <p15:guide id="2" pos="212" userDrawn="1">
          <p15:clr>
            <a:srgbClr val="FBAE40"/>
          </p15:clr>
        </p15:guide>
        <p15:guide id="3" pos="3659" userDrawn="1">
          <p15:clr>
            <a:srgbClr val="FBAE40"/>
          </p15:clr>
        </p15:guide>
        <p15:guide id="4" orient="horz" pos="4201" userDrawn="1">
          <p15:clr>
            <a:srgbClr val="FBAE40"/>
          </p15:clr>
        </p15:guide>
        <p15:guide id="5" pos="7468" userDrawn="1">
          <p15:clr>
            <a:srgbClr val="FBAE40"/>
          </p15:clr>
        </p15:guide>
        <p15:guide id="6" pos="3840" userDrawn="1">
          <p15:clr>
            <a:srgbClr val="FBAE40"/>
          </p15:clr>
        </p15:guide>
        <p15:guide id="7" orient="horz" pos="119" userDrawn="1">
          <p15:clr>
            <a:srgbClr val="FBAE40"/>
          </p15:clr>
        </p15:guide>
        <p15:guide id="8" orient="horz" pos="48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sp>
        <p:nvSpPr>
          <p:cNvPr id="3" name="SmartArt-Platzhalter 2">
            <a:extLst>
              <a:ext uri="{FF2B5EF4-FFF2-40B4-BE49-F238E27FC236}">
                <a16:creationId xmlns:a16="http://schemas.microsoft.com/office/drawing/2014/main" id="{C63FA7B2-B465-418E-B096-0579471D7E62}"/>
              </a:ext>
            </a:extLst>
          </p:cNvPr>
          <p:cNvSpPr>
            <a:spLocks noGrp="1"/>
          </p:cNvSpPr>
          <p:nvPr>
            <p:ph type="dgm" sz="quarter" idx="16"/>
          </p:nvPr>
        </p:nvSpPr>
        <p:spPr>
          <a:xfrm>
            <a:off x="336550" y="1125538"/>
            <a:ext cx="11518900" cy="5543550"/>
          </a:xfrm>
        </p:spPr>
        <p:txBody>
          <a:bodyPr/>
          <a:lstStyle>
            <a:lvl1pPr marL="0" indent="0" algn="ctr">
              <a:buNone/>
              <a:defRPr/>
            </a:lvl1pPr>
          </a:lstStyle>
          <a:p>
            <a:r>
              <a:rPr lang="de-DE"/>
              <a:t>Klicken Sie auf das Symbol, um die SmartArt-Grafik hinzuzufügen</a:t>
            </a:r>
            <a:endParaRPr lang="de-DE" dirty="0"/>
          </a:p>
        </p:txBody>
      </p:sp>
      <p:sp>
        <p:nvSpPr>
          <p:cNvPr id="6" name="Textplatzhalter 2">
            <a:extLst>
              <a:ext uri="{FF2B5EF4-FFF2-40B4-BE49-F238E27FC236}">
                <a16:creationId xmlns:a16="http://schemas.microsoft.com/office/drawing/2014/main" id="{3D8A65F4-3BDA-47B3-AA98-630E54941643}"/>
              </a:ext>
            </a:extLst>
          </p:cNvPr>
          <p:cNvSpPr>
            <a:spLocks noGrp="1"/>
          </p:cNvSpPr>
          <p:nvPr>
            <p:ph type="body" sz="quarter" idx="14" hasCustomPrompt="1"/>
          </p:nvPr>
        </p:nvSpPr>
        <p:spPr>
          <a:xfrm>
            <a:off x="336551" y="203654"/>
            <a:ext cx="7991448" cy="237345"/>
          </a:xfrm>
        </p:spPr>
        <p:txBody>
          <a:bodyPr wrap="none" lIns="0" tIns="0" rIns="0" bIns="0" anchor="t">
            <a:noAutofit/>
          </a:bodyPr>
          <a:lstStyle>
            <a:lvl1pPr marL="0" indent="0">
              <a:buNone/>
              <a:defRPr sz="1200" cap="all" spc="120" baseline="0"/>
            </a:lvl1pPr>
          </a:lstStyle>
          <a:p>
            <a:pPr lvl="0"/>
            <a:r>
              <a:rPr lang="de-DE" dirty="0"/>
              <a:t>Futura St MD 12,  </a:t>
            </a:r>
            <a:r>
              <a:rPr lang="de-DE" dirty="0" err="1"/>
              <a:t>Spationierung</a:t>
            </a:r>
            <a:r>
              <a:rPr lang="de-DE" dirty="0"/>
              <a:t> 1,2 – Textfeld 0,6 oben bündig, Ausrichtung oben</a:t>
            </a:r>
          </a:p>
        </p:txBody>
      </p:sp>
      <p:sp>
        <p:nvSpPr>
          <p:cNvPr id="5" name="Textplatzhalter 3">
            <a:extLst>
              <a:ext uri="{FF2B5EF4-FFF2-40B4-BE49-F238E27FC236}">
                <a16:creationId xmlns:a16="http://schemas.microsoft.com/office/drawing/2014/main" id="{CB8BBD7C-98A4-446E-9826-5A0AB7D96265}"/>
              </a:ext>
            </a:extLst>
          </p:cNvPr>
          <p:cNvSpPr>
            <a:spLocks noGrp="1"/>
          </p:cNvSpPr>
          <p:nvPr>
            <p:ph type="body" sz="quarter" idx="15" hasCustomPrompt="1"/>
          </p:nvPr>
        </p:nvSpPr>
        <p:spPr>
          <a:xfrm>
            <a:off x="336550" y="441000"/>
            <a:ext cx="7991449" cy="468000"/>
          </a:xfrm>
        </p:spPr>
        <p:txBody>
          <a:bodyPr wrap="none" lIns="0" tIns="0" rIns="0" bIns="0" anchor="ctr" anchorCtr="0">
            <a:noAutofit/>
          </a:bodyPr>
          <a:lstStyle>
            <a:lvl1pPr marL="0" indent="0">
              <a:buNone/>
              <a:defRPr sz="2800">
                <a:latin typeface="Schnyder M Demi" pitchFamily="50" charset="0"/>
              </a:defRPr>
            </a:lvl1pPr>
          </a:lstStyle>
          <a:p>
            <a:pPr lvl="0"/>
            <a:r>
              <a:rPr lang="de-DE" dirty="0"/>
              <a:t>Schnyder 28 Textfeld 1,3/ Ausrichtung Mitte</a:t>
            </a:r>
          </a:p>
        </p:txBody>
      </p:sp>
    </p:spTree>
    <p:custDataLst>
      <p:tags r:id="rId1"/>
    </p:custDataLst>
    <p:extLst>
      <p:ext uri="{BB962C8B-B14F-4D97-AF65-F5344CB8AC3E}">
        <p14:creationId xmlns:p14="http://schemas.microsoft.com/office/powerpoint/2010/main" val="4083878978"/>
      </p:ext>
    </p:extLst>
  </p:cSld>
  <p:clrMapOvr>
    <a:masterClrMapping/>
  </p:clrMapOvr>
  <p:extLst>
    <p:ext uri="{DCECCB84-F9BA-43D5-87BE-67443E8EF086}">
      <p15:sldGuideLst xmlns:p15="http://schemas.microsoft.com/office/powerpoint/2012/main">
        <p15:guide id="2" pos="212">
          <p15:clr>
            <a:srgbClr val="FBAE40"/>
          </p15:clr>
        </p15:guide>
        <p15:guide id="4" orient="horz" pos="4201">
          <p15:clr>
            <a:srgbClr val="FBAE40"/>
          </p15:clr>
        </p15:guide>
        <p15:guide id="5" pos="7468">
          <p15:clr>
            <a:srgbClr val="FBAE40"/>
          </p15:clr>
        </p15:guide>
        <p15:guide id="6" pos="3840">
          <p15:clr>
            <a:srgbClr val="FBAE40"/>
          </p15:clr>
        </p15:guide>
        <p15:guide id="7" orient="horz" pos="119">
          <p15:clr>
            <a:srgbClr val="FBAE40"/>
          </p15:clr>
        </p15:guide>
        <p15:guide id="8" orient="horz" pos="573">
          <p15:clr>
            <a:srgbClr val="FBAE40"/>
          </p15:clr>
        </p15:guide>
        <p15:guide id="9" orient="horz" pos="482">
          <p15:clr>
            <a:srgbClr val="FBAE40"/>
          </p15:clr>
        </p15:guide>
        <p15:guide id="10"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und Bild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84122" y="851574"/>
            <a:ext cx="5519150" cy="489878"/>
          </a:xfrm>
        </p:spPr>
        <p:txBody>
          <a:bodyPr anchor="ctr" anchorCtr="0"/>
          <a:lstStyle>
            <a:lvl1pPr>
              <a:lnSpc>
                <a:spcPct val="100000"/>
              </a:lnSpc>
              <a:defRPr sz="2722" baseline="0"/>
            </a:lvl1pPr>
          </a:lstStyle>
          <a:p>
            <a:r>
              <a:rPr lang="de-DE" dirty="0"/>
              <a:t>Headline</a:t>
            </a:r>
            <a:endParaRPr lang="de-CH" dirty="0"/>
          </a:p>
        </p:txBody>
      </p:sp>
      <p:sp>
        <p:nvSpPr>
          <p:cNvPr id="3" name="Inhaltsplatzhalter 2"/>
          <p:cNvSpPr>
            <a:spLocks noGrp="1"/>
          </p:cNvSpPr>
          <p:nvPr>
            <p:ph idx="1" hasCustomPrompt="1"/>
          </p:nvPr>
        </p:nvSpPr>
        <p:spPr>
          <a:xfrm>
            <a:off x="284121" y="1419918"/>
            <a:ext cx="5519150" cy="4621517"/>
          </a:xfrm>
        </p:spPr>
        <p:txBody>
          <a:bodyPr/>
          <a:lstStyle>
            <a:lvl1pPr>
              <a:spcBef>
                <a:spcPts val="1089"/>
              </a:spcBef>
              <a:buSzPct val="130000"/>
              <a:tabLst>
                <a:tab pos="4313340" algn="r"/>
              </a:tabLst>
              <a:defRPr sz="1905">
                <a:solidFill>
                  <a:schemeClr val="tx1"/>
                </a:solidFill>
              </a:defRPr>
            </a:lvl1pPr>
            <a:lvl2pPr>
              <a:spcBef>
                <a:spcPts val="1089"/>
              </a:spcBef>
              <a:buSzPct val="130000"/>
              <a:tabLst>
                <a:tab pos="4313340" algn="r"/>
              </a:tabLst>
              <a:defRPr sz="1905">
                <a:solidFill>
                  <a:schemeClr val="tx1"/>
                </a:solidFill>
              </a:defRPr>
            </a:lvl2pPr>
            <a:lvl3pPr>
              <a:spcBef>
                <a:spcPts val="1089"/>
              </a:spcBef>
              <a:buSzPct val="130000"/>
              <a:tabLst>
                <a:tab pos="4313340" algn="r"/>
              </a:tabLst>
              <a:defRPr sz="1905">
                <a:solidFill>
                  <a:schemeClr val="tx1"/>
                </a:solidFill>
              </a:defRPr>
            </a:lvl3pPr>
            <a:lvl4pPr>
              <a:spcBef>
                <a:spcPts val="1089"/>
              </a:spcBef>
              <a:buSzPct val="130000"/>
              <a:tabLst>
                <a:tab pos="4313340" algn="r"/>
              </a:tabLst>
              <a:defRPr sz="1905">
                <a:solidFill>
                  <a:schemeClr val="tx1"/>
                </a:solidFill>
              </a:defRPr>
            </a:lvl4pPr>
            <a:lvl5pPr>
              <a:spcBef>
                <a:spcPts val="1089"/>
              </a:spcBef>
              <a:buSzPct val="130000"/>
              <a:tabLst>
                <a:tab pos="4313340" algn="r"/>
              </a:tabLst>
              <a:defRPr sz="1905">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Fußzeilenplatzhalter 6">
            <a:extLst>
              <a:ext uri="{FF2B5EF4-FFF2-40B4-BE49-F238E27FC236}">
                <a16:creationId xmlns:a16="http://schemas.microsoft.com/office/drawing/2014/main" id="{E2680DCC-93E6-C450-5F4F-F647B65EB993}"/>
              </a:ext>
            </a:extLst>
          </p:cNvPr>
          <p:cNvSpPr>
            <a:spLocks noGrp="1"/>
          </p:cNvSpPr>
          <p:nvPr>
            <p:ph type="ftr" sz="quarter" idx="15"/>
          </p:nvPr>
        </p:nvSpPr>
        <p:spPr/>
        <p:txBody>
          <a:bodyPr/>
          <a:lstStyle/>
          <a:p>
            <a:endParaRPr lang="de-CH" dirty="0"/>
          </a:p>
        </p:txBody>
      </p:sp>
      <p:sp>
        <p:nvSpPr>
          <p:cNvPr id="10" name="Bildplatzhalter 9">
            <a:extLst>
              <a:ext uri="{FF2B5EF4-FFF2-40B4-BE49-F238E27FC236}">
                <a16:creationId xmlns:a16="http://schemas.microsoft.com/office/drawing/2014/main" id="{92FAA127-2193-CED2-59E6-3B6D1D1A802A}"/>
              </a:ext>
            </a:extLst>
          </p:cNvPr>
          <p:cNvSpPr>
            <a:spLocks noGrp="1"/>
          </p:cNvSpPr>
          <p:nvPr>
            <p:ph type="pic" sz="quarter" idx="18"/>
          </p:nvPr>
        </p:nvSpPr>
        <p:spPr>
          <a:xfrm>
            <a:off x="6262392" y="1419918"/>
            <a:ext cx="5649206" cy="5144292"/>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tIns="2160000"/>
          <a:lstStyle>
            <a:lvl1pPr marL="0" indent="0" algn="ctr">
              <a:buNone/>
              <a:defRPr sz="1905"/>
            </a:lvl1pPr>
          </a:lstStyle>
          <a:p>
            <a:r>
              <a:rPr lang="de-DE"/>
              <a:t>Bild durch Klicken auf Symbol hinzufügen</a:t>
            </a:r>
            <a:endParaRPr lang="de-CH" dirty="0"/>
          </a:p>
        </p:txBody>
      </p:sp>
    </p:spTree>
    <p:extLst>
      <p:ext uri="{BB962C8B-B14F-4D97-AF65-F5344CB8AC3E}">
        <p14:creationId xmlns:p14="http://schemas.microsoft.com/office/powerpoint/2010/main" val="2536053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Nur Titel">
    <p:spTree>
      <p:nvGrpSpPr>
        <p:cNvPr id="1" name=""/>
        <p:cNvGrpSpPr/>
        <p:nvPr/>
      </p:nvGrpSpPr>
      <p:grpSpPr>
        <a:xfrm>
          <a:off x="0" y="0"/>
          <a:ext cx="0" cy="0"/>
          <a:chOff x="0" y="0"/>
          <a:chExt cx="0" cy="0"/>
        </a:xfrm>
      </p:grpSpPr>
      <p:sp>
        <p:nvSpPr>
          <p:cNvPr id="10" name="Textfeld 9"/>
          <p:cNvSpPr txBox="1"/>
          <p:nvPr userDrawn="1"/>
        </p:nvSpPr>
        <p:spPr>
          <a:xfrm>
            <a:off x="168996" y="6459538"/>
            <a:ext cx="3697817" cy="214312"/>
          </a:xfrm>
          <a:prstGeom prst="rect">
            <a:avLst/>
          </a:prstGeom>
          <a:noFill/>
        </p:spPr>
        <p:txBody>
          <a:bodyPr>
            <a:spAutoFit/>
          </a:bodyPr>
          <a:lstStyle/>
          <a:p>
            <a:pPr fontAlgn="auto">
              <a:spcBef>
                <a:spcPts val="0"/>
              </a:spcBef>
              <a:spcAft>
                <a:spcPts val="0"/>
              </a:spcAft>
              <a:defRPr/>
            </a:pPr>
            <a:r>
              <a:rPr lang="de-DE" sz="800" dirty="0" err="1">
                <a:latin typeface="Futura Md" panose="020B0602020204020303" pitchFamily="34" charset="0"/>
                <a:cs typeface="Futura ND Medium"/>
              </a:rPr>
              <a:t>www.labiosthetique.com</a:t>
            </a:r>
            <a:endParaRPr lang="de-DE" sz="800" dirty="0">
              <a:latin typeface="Futura Md" panose="020B0602020204020303" pitchFamily="34" charset="0"/>
              <a:cs typeface="Futura ND Medium"/>
            </a:endParaRPr>
          </a:p>
        </p:txBody>
      </p:sp>
    </p:spTree>
    <p:extLst>
      <p:ext uri="{BB962C8B-B14F-4D97-AF65-F5344CB8AC3E}">
        <p14:creationId xmlns:p14="http://schemas.microsoft.com/office/powerpoint/2010/main" val="1413653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seite Bild und Logo Weiss">
    <p:bg>
      <p:bgPr>
        <a:solidFill>
          <a:schemeClr val="bg1"/>
        </a:solidFill>
        <a:effectLst/>
      </p:bgPr>
    </p:bg>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a:xfrm>
            <a:off x="284122" y="1539469"/>
            <a:ext cx="4898653" cy="653171"/>
          </a:xfrm>
        </p:spPr>
        <p:txBody>
          <a:bodyPr/>
          <a:lstStyle>
            <a:lvl1pPr marL="0" indent="0">
              <a:spcBef>
                <a:spcPts val="0"/>
              </a:spcBef>
              <a:buNone/>
              <a:defRPr sz="1633">
                <a:solidFill>
                  <a:schemeClr val="bg1"/>
                </a:solidFill>
              </a:defRPr>
            </a:lvl1pPr>
            <a:lvl2pPr marL="325481" indent="0">
              <a:buNone/>
              <a:defRPr/>
            </a:lvl2pPr>
            <a:lvl3pPr marL="649522" indent="0">
              <a:buNone/>
              <a:defRPr/>
            </a:lvl3pPr>
            <a:lvl4pPr marL="975002" indent="0">
              <a:buNone/>
              <a:defRPr/>
            </a:lvl4pPr>
            <a:lvl5pPr marL="1303363" indent="0">
              <a:buNone/>
              <a:defRPr/>
            </a:lvl5pPr>
          </a:lstStyle>
          <a:p>
            <a:pPr lvl="0"/>
            <a:r>
              <a:rPr lang="de-DE" dirty="0"/>
              <a:t>Textmasterformat bearbeiten</a:t>
            </a:r>
          </a:p>
        </p:txBody>
      </p:sp>
      <p:sp>
        <p:nvSpPr>
          <p:cNvPr id="9" name="Textplatzhalter 7">
            <a:extLst>
              <a:ext uri="{FF2B5EF4-FFF2-40B4-BE49-F238E27FC236}">
                <a16:creationId xmlns:a16="http://schemas.microsoft.com/office/drawing/2014/main" id="{552EC054-DD1E-9DAB-3CEC-034E7B7AAA57}"/>
              </a:ext>
            </a:extLst>
          </p:cNvPr>
          <p:cNvSpPr>
            <a:spLocks noGrp="1"/>
          </p:cNvSpPr>
          <p:nvPr>
            <p:ph type="body" sz="quarter" idx="13" hasCustomPrompt="1"/>
          </p:nvPr>
        </p:nvSpPr>
        <p:spPr>
          <a:xfrm>
            <a:off x="284122" y="880513"/>
            <a:ext cx="4898653" cy="587854"/>
          </a:xfrm>
        </p:spPr>
        <p:txBody>
          <a:bodyPr/>
          <a:lstStyle>
            <a:lvl1pPr marL="0" indent="0">
              <a:spcBef>
                <a:spcPts val="0"/>
              </a:spcBef>
              <a:buNone/>
              <a:defRPr sz="3810">
                <a:solidFill>
                  <a:schemeClr val="bg1"/>
                </a:solidFill>
                <a:latin typeface="Schnyder M Demi" pitchFamily="50" charset="0"/>
              </a:defRPr>
            </a:lvl1pPr>
            <a:lvl2pPr marL="325810" indent="0">
              <a:buNone/>
              <a:defRPr sz="3810">
                <a:latin typeface="Schnyder M Demi" pitchFamily="50" charset="0"/>
              </a:defRPr>
            </a:lvl2pPr>
            <a:lvl3pPr marL="654295" indent="0">
              <a:buNone/>
              <a:defRPr sz="3810">
                <a:latin typeface="Schnyder M Demi" pitchFamily="50" charset="0"/>
              </a:defRPr>
            </a:lvl3pPr>
            <a:lvl4pPr marL="979776" indent="0">
              <a:buNone/>
              <a:defRPr sz="3810">
                <a:latin typeface="Schnyder M Demi" pitchFamily="50" charset="0"/>
              </a:defRPr>
            </a:lvl4pPr>
            <a:lvl5pPr marL="1307479" indent="0">
              <a:buNone/>
              <a:defRPr sz="3810">
                <a:latin typeface="Schnyder M Demi" pitchFamily="50" charset="0"/>
              </a:defRPr>
            </a:lvl5pPr>
          </a:lstStyle>
          <a:p>
            <a:pPr lvl="0"/>
            <a:r>
              <a:rPr lang="de-DE" dirty="0"/>
              <a:t>Headline</a:t>
            </a:r>
            <a:endParaRPr lang="de-CH" dirty="0"/>
          </a:p>
        </p:txBody>
      </p:sp>
      <p:sp>
        <p:nvSpPr>
          <p:cNvPr id="11" name="Textplatzhalter 9">
            <a:extLst>
              <a:ext uri="{FF2B5EF4-FFF2-40B4-BE49-F238E27FC236}">
                <a16:creationId xmlns:a16="http://schemas.microsoft.com/office/drawing/2014/main" id="{9A1EEF45-4A28-77F7-60BC-9137923EA15F}"/>
              </a:ext>
            </a:extLst>
          </p:cNvPr>
          <p:cNvSpPr>
            <a:spLocks noGrp="1"/>
          </p:cNvSpPr>
          <p:nvPr>
            <p:ph type="body" sz="quarter" idx="14" hasCustomPrompt="1"/>
          </p:nvPr>
        </p:nvSpPr>
        <p:spPr>
          <a:xfrm>
            <a:off x="284122" y="5494020"/>
            <a:ext cx="4898653" cy="653171"/>
          </a:xfrm>
        </p:spPr>
        <p:txBody>
          <a:bodyPr/>
          <a:lstStyle>
            <a:lvl1pPr marL="0" indent="0">
              <a:spcBef>
                <a:spcPts val="0"/>
              </a:spcBef>
              <a:buNone/>
              <a:defRPr sz="1633">
                <a:solidFill>
                  <a:schemeClr val="bg1"/>
                </a:solidFill>
              </a:defRPr>
            </a:lvl1pPr>
            <a:lvl2pPr marL="325481" indent="0">
              <a:buNone/>
              <a:defRPr/>
            </a:lvl2pPr>
            <a:lvl3pPr marL="649522" indent="0">
              <a:buNone/>
              <a:defRPr/>
            </a:lvl3pPr>
            <a:lvl4pPr marL="975002" indent="0">
              <a:buNone/>
              <a:defRPr/>
            </a:lvl4pPr>
            <a:lvl5pPr marL="1303363" indent="0">
              <a:buNone/>
              <a:defRPr/>
            </a:lvl5pPr>
          </a:lstStyle>
          <a:p>
            <a:pPr lvl="0"/>
            <a:r>
              <a:rPr lang="de-DE" dirty="0"/>
              <a:t>Textmasterformat bearbeiten</a:t>
            </a:r>
          </a:p>
        </p:txBody>
      </p:sp>
      <p:sp>
        <p:nvSpPr>
          <p:cNvPr id="13" name="Textplatzhalter 7">
            <a:extLst>
              <a:ext uri="{FF2B5EF4-FFF2-40B4-BE49-F238E27FC236}">
                <a16:creationId xmlns:a16="http://schemas.microsoft.com/office/drawing/2014/main" id="{B1E46A50-052D-B548-D6B5-BDFF81FB89A0}"/>
              </a:ext>
            </a:extLst>
          </p:cNvPr>
          <p:cNvSpPr>
            <a:spLocks noGrp="1"/>
          </p:cNvSpPr>
          <p:nvPr>
            <p:ph type="body" sz="quarter" idx="15" hasCustomPrompt="1"/>
          </p:nvPr>
        </p:nvSpPr>
        <p:spPr>
          <a:xfrm>
            <a:off x="284122" y="4835065"/>
            <a:ext cx="4898653" cy="587854"/>
          </a:xfrm>
        </p:spPr>
        <p:txBody>
          <a:bodyPr/>
          <a:lstStyle>
            <a:lvl1pPr marL="0" indent="0">
              <a:spcBef>
                <a:spcPts val="0"/>
              </a:spcBef>
              <a:buNone/>
              <a:defRPr sz="3810">
                <a:solidFill>
                  <a:schemeClr val="bg1"/>
                </a:solidFill>
                <a:latin typeface="Schnyder M Demi" pitchFamily="50" charset="0"/>
              </a:defRPr>
            </a:lvl1pPr>
            <a:lvl2pPr marL="325810" indent="0">
              <a:buNone/>
              <a:defRPr sz="3810">
                <a:latin typeface="Schnyder M Demi" pitchFamily="50" charset="0"/>
              </a:defRPr>
            </a:lvl2pPr>
            <a:lvl3pPr marL="654295" indent="0">
              <a:buNone/>
              <a:defRPr sz="3810">
                <a:latin typeface="Schnyder M Demi" pitchFamily="50" charset="0"/>
              </a:defRPr>
            </a:lvl3pPr>
            <a:lvl4pPr marL="979776" indent="0">
              <a:buNone/>
              <a:defRPr sz="3810">
                <a:latin typeface="Schnyder M Demi" pitchFamily="50" charset="0"/>
              </a:defRPr>
            </a:lvl4pPr>
            <a:lvl5pPr marL="1307479" indent="0">
              <a:buNone/>
              <a:defRPr sz="3810">
                <a:latin typeface="Schnyder M Demi" pitchFamily="50" charset="0"/>
              </a:defRPr>
            </a:lvl5pPr>
          </a:lstStyle>
          <a:p>
            <a:pPr lvl="0"/>
            <a:r>
              <a:rPr lang="de-DE" dirty="0"/>
              <a:t>Headline</a:t>
            </a:r>
            <a:endParaRPr lang="de-CH" dirty="0"/>
          </a:p>
        </p:txBody>
      </p:sp>
      <p:sp>
        <p:nvSpPr>
          <p:cNvPr id="15" name="Textplatzhalter 9">
            <a:extLst>
              <a:ext uri="{FF2B5EF4-FFF2-40B4-BE49-F238E27FC236}">
                <a16:creationId xmlns:a16="http://schemas.microsoft.com/office/drawing/2014/main" id="{9C3C2FA7-023D-9DD2-B7D8-81AD1F36AC03}"/>
              </a:ext>
            </a:extLst>
          </p:cNvPr>
          <p:cNvSpPr>
            <a:spLocks noGrp="1"/>
          </p:cNvSpPr>
          <p:nvPr>
            <p:ph type="body" sz="quarter" idx="16" hasCustomPrompt="1"/>
          </p:nvPr>
        </p:nvSpPr>
        <p:spPr>
          <a:xfrm>
            <a:off x="7011085" y="1539469"/>
            <a:ext cx="4898653" cy="653171"/>
          </a:xfrm>
        </p:spPr>
        <p:txBody>
          <a:bodyPr/>
          <a:lstStyle>
            <a:lvl1pPr marL="0" indent="0" algn="r">
              <a:spcBef>
                <a:spcPts val="0"/>
              </a:spcBef>
              <a:buNone/>
              <a:defRPr sz="1633">
                <a:solidFill>
                  <a:schemeClr val="bg1"/>
                </a:solidFill>
              </a:defRPr>
            </a:lvl1pPr>
            <a:lvl2pPr marL="325481" indent="0">
              <a:buNone/>
              <a:defRPr/>
            </a:lvl2pPr>
            <a:lvl3pPr marL="649522" indent="0">
              <a:buNone/>
              <a:defRPr/>
            </a:lvl3pPr>
            <a:lvl4pPr marL="975002" indent="0">
              <a:buNone/>
              <a:defRPr/>
            </a:lvl4pPr>
            <a:lvl5pPr marL="1303363" indent="0">
              <a:buNone/>
              <a:defRPr/>
            </a:lvl5pPr>
          </a:lstStyle>
          <a:p>
            <a:pPr lvl="0"/>
            <a:r>
              <a:rPr lang="de-DE" dirty="0"/>
              <a:t>Textmasterformat bearbeiten</a:t>
            </a:r>
          </a:p>
        </p:txBody>
      </p:sp>
      <p:sp>
        <p:nvSpPr>
          <p:cNvPr id="16" name="Textplatzhalter 7">
            <a:extLst>
              <a:ext uri="{FF2B5EF4-FFF2-40B4-BE49-F238E27FC236}">
                <a16:creationId xmlns:a16="http://schemas.microsoft.com/office/drawing/2014/main" id="{E1FA2569-8B4F-6F97-2608-1C18C8191E65}"/>
              </a:ext>
            </a:extLst>
          </p:cNvPr>
          <p:cNvSpPr>
            <a:spLocks noGrp="1"/>
          </p:cNvSpPr>
          <p:nvPr>
            <p:ph type="body" sz="quarter" idx="17" hasCustomPrompt="1"/>
          </p:nvPr>
        </p:nvSpPr>
        <p:spPr>
          <a:xfrm>
            <a:off x="7011085" y="880513"/>
            <a:ext cx="4898653" cy="587854"/>
          </a:xfrm>
        </p:spPr>
        <p:txBody>
          <a:bodyPr/>
          <a:lstStyle>
            <a:lvl1pPr marL="0" indent="0" algn="r">
              <a:spcBef>
                <a:spcPts val="0"/>
              </a:spcBef>
              <a:buNone/>
              <a:defRPr sz="3810">
                <a:solidFill>
                  <a:schemeClr val="bg1"/>
                </a:solidFill>
                <a:latin typeface="Schnyder M Demi" pitchFamily="50" charset="0"/>
              </a:defRPr>
            </a:lvl1pPr>
            <a:lvl2pPr marL="325810" indent="0">
              <a:buNone/>
              <a:defRPr sz="3810">
                <a:latin typeface="Schnyder M Demi" pitchFamily="50" charset="0"/>
              </a:defRPr>
            </a:lvl2pPr>
            <a:lvl3pPr marL="654295" indent="0">
              <a:buNone/>
              <a:defRPr sz="3810">
                <a:latin typeface="Schnyder M Demi" pitchFamily="50" charset="0"/>
              </a:defRPr>
            </a:lvl3pPr>
            <a:lvl4pPr marL="979776" indent="0">
              <a:buNone/>
              <a:defRPr sz="3810">
                <a:latin typeface="Schnyder M Demi" pitchFamily="50" charset="0"/>
              </a:defRPr>
            </a:lvl4pPr>
            <a:lvl5pPr marL="1307479" indent="0">
              <a:buNone/>
              <a:defRPr sz="3810">
                <a:latin typeface="Schnyder M Demi" pitchFamily="50" charset="0"/>
              </a:defRPr>
            </a:lvl5pPr>
          </a:lstStyle>
          <a:p>
            <a:pPr lvl="0"/>
            <a:r>
              <a:rPr lang="de-DE" dirty="0"/>
              <a:t>Headline</a:t>
            </a:r>
            <a:endParaRPr lang="de-CH" dirty="0"/>
          </a:p>
        </p:txBody>
      </p:sp>
      <p:sp>
        <p:nvSpPr>
          <p:cNvPr id="17" name="Textplatzhalter 9">
            <a:extLst>
              <a:ext uri="{FF2B5EF4-FFF2-40B4-BE49-F238E27FC236}">
                <a16:creationId xmlns:a16="http://schemas.microsoft.com/office/drawing/2014/main" id="{A81697DF-EA1B-38C0-C18A-3D12DCAD9952}"/>
              </a:ext>
            </a:extLst>
          </p:cNvPr>
          <p:cNvSpPr>
            <a:spLocks noGrp="1"/>
          </p:cNvSpPr>
          <p:nvPr>
            <p:ph type="body" sz="quarter" idx="18" hasCustomPrompt="1"/>
          </p:nvPr>
        </p:nvSpPr>
        <p:spPr>
          <a:xfrm>
            <a:off x="7011085" y="5494020"/>
            <a:ext cx="4898653" cy="653171"/>
          </a:xfrm>
        </p:spPr>
        <p:txBody>
          <a:bodyPr/>
          <a:lstStyle>
            <a:lvl1pPr marL="0" indent="0" algn="r">
              <a:spcBef>
                <a:spcPts val="0"/>
              </a:spcBef>
              <a:buNone/>
              <a:defRPr sz="1633">
                <a:solidFill>
                  <a:schemeClr val="bg1"/>
                </a:solidFill>
              </a:defRPr>
            </a:lvl1pPr>
            <a:lvl2pPr marL="325481" indent="0">
              <a:buNone/>
              <a:defRPr/>
            </a:lvl2pPr>
            <a:lvl3pPr marL="649522" indent="0">
              <a:buNone/>
              <a:defRPr/>
            </a:lvl3pPr>
            <a:lvl4pPr marL="975002" indent="0">
              <a:buNone/>
              <a:defRPr/>
            </a:lvl4pPr>
            <a:lvl5pPr marL="1303363" indent="0">
              <a:buNone/>
              <a:defRPr/>
            </a:lvl5pPr>
          </a:lstStyle>
          <a:p>
            <a:pPr lvl="0"/>
            <a:r>
              <a:rPr lang="de-DE" dirty="0"/>
              <a:t>Textmasterformat bearbeiten</a:t>
            </a:r>
          </a:p>
        </p:txBody>
      </p:sp>
      <p:sp>
        <p:nvSpPr>
          <p:cNvPr id="18" name="Textplatzhalter 7">
            <a:extLst>
              <a:ext uri="{FF2B5EF4-FFF2-40B4-BE49-F238E27FC236}">
                <a16:creationId xmlns:a16="http://schemas.microsoft.com/office/drawing/2014/main" id="{95BC1F6F-7B4D-9026-81DA-AED76C75940D}"/>
              </a:ext>
            </a:extLst>
          </p:cNvPr>
          <p:cNvSpPr>
            <a:spLocks noGrp="1"/>
          </p:cNvSpPr>
          <p:nvPr>
            <p:ph type="body" sz="quarter" idx="19" hasCustomPrompt="1"/>
          </p:nvPr>
        </p:nvSpPr>
        <p:spPr>
          <a:xfrm>
            <a:off x="7011085" y="4835065"/>
            <a:ext cx="4898653" cy="587854"/>
          </a:xfrm>
        </p:spPr>
        <p:txBody>
          <a:bodyPr/>
          <a:lstStyle>
            <a:lvl1pPr marL="0" indent="0" algn="r">
              <a:spcBef>
                <a:spcPts val="0"/>
              </a:spcBef>
              <a:buNone/>
              <a:defRPr sz="3810">
                <a:solidFill>
                  <a:schemeClr val="bg1"/>
                </a:solidFill>
                <a:latin typeface="Schnyder M Demi" pitchFamily="50" charset="0"/>
              </a:defRPr>
            </a:lvl1pPr>
            <a:lvl2pPr marL="325810" indent="0">
              <a:buNone/>
              <a:defRPr sz="3810">
                <a:latin typeface="Schnyder M Demi" pitchFamily="50" charset="0"/>
              </a:defRPr>
            </a:lvl2pPr>
            <a:lvl3pPr marL="654295" indent="0">
              <a:buNone/>
              <a:defRPr sz="3810">
                <a:latin typeface="Schnyder M Demi" pitchFamily="50" charset="0"/>
              </a:defRPr>
            </a:lvl3pPr>
            <a:lvl4pPr marL="979776" indent="0">
              <a:buNone/>
              <a:defRPr sz="3810">
                <a:latin typeface="Schnyder M Demi" pitchFamily="50" charset="0"/>
              </a:defRPr>
            </a:lvl4pPr>
            <a:lvl5pPr marL="1307479" indent="0">
              <a:buNone/>
              <a:defRPr sz="3810">
                <a:latin typeface="Schnyder M Demi" pitchFamily="50" charset="0"/>
              </a:defRPr>
            </a:lvl5pPr>
          </a:lstStyle>
          <a:p>
            <a:pPr lvl="0"/>
            <a:r>
              <a:rPr lang="de-DE" dirty="0"/>
              <a:t>Headline</a:t>
            </a:r>
            <a:endParaRPr lang="de-CH" dirty="0"/>
          </a:p>
        </p:txBody>
      </p:sp>
    </p:spTree>
    <p:extLst>
      <p:ext uri="{BB962C8B-B14F-4D97-AF65-F5344CB8AC3E}">
        <p14:creationId xmlns:p14="http://schemas.microsoft.com/office/powerpoint/2010/main" val="3222865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seite Bild und Logo Schwarz">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ildplatzhalter 20">
            <a:extLst>
              <a:ext uri="{FF2B5EF4-FFF2-40B4-BE49-F238E27FC236}">
                <a16:creationId xmlns:a16="http://schemas.microsoft.com/office/drawing/2014/main" id="{56C71A91-C6A0-BCEB-2692-6367122B52CF}"/>
              </a:ext>
            </a:extLst>
          </p:cNvPr>
          <p:cNvSpPr>
            <a:spLocks noGrp="1"/>
          </p:cNvSpPr>
          <p:nvPr>
            <p:ph type="pic" sz="quarter" idx="20"/>
          </p:nvPr>
        </p:nvSpPr>
        <p:spPr>
          <a:xfrm>
            <a:off x="0" y="0"/>
            <a:ext cx="12192000" cy="6858000"/>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tIns="3060000"/>
          <a:lstStyle>
            <a:lvl1pPr marL="0" indent="0" algn="ctr">
              <a:buNone/>
              <a:defRPr sz="1814"/>
            </a:lvl1pPr>
          </a:lstStyle>
          <a:p>
            <a:r>
              <a:rPr lang="de-DE"/>
              <a:t>Bild durch Klicken auf Symbol hinzufügen</a:t>
            </a:r>
            <a:endParaRPr lang="de-CH"/>
          </a:p>
        </p:txBody>
      </p:sp>
      <p:sp>
        <p:nvSpPr>
          <p:cNvPr id="10" name="Textplatzhalter 9"/>
          <p:cNvSpPr>
            <a:spLocks noGrp="1"/>
          </p:cNvSpPr>
          <p:nvPr>
            <p:ph type="body" sz="quarter" idx="12" hasCustomPrompt="1"/>
          </p:nvPr>
        </p:nvSpPr>
        <p:spPr>
          <a:xfrm>
            <a:off x="284122" y="1539469"/>
            <a:ext cx="4898653" cy="653171"/>
          </a:xfrm>
        </p:spPr>
        <p:txBody>
          <a:bodyPr/>
          <a:lstStyle>
            <a:lvl1pPr marL="0" indent="0">
              <a:spcBef>
                <a:spcPts val="0"/>
              </a:spcBef>
              <a:buNone/>
              <a:defRPr sz="1633">
                <a:solidFill>
                  <a:schemeClr val="tx1"/>
                </a:solidFill>
              </a:defRPr>
            </a:lvl1pPr>
            <a:lvl2pPr marL="325481" indent="0">
              <a:buNone/>
              <a:defRPr/>
            </a:lvl2pPr>
            <a:lvl3pPr marL="649522" indent="0">
              <a:buNone/>
              <a:defRPr/>
            </a:lvl3pPr>
            <a:lvl4pPr marL="975002" indent="0">
              <a:buNone/>
              <a:defRPr/>
            </a:lvl4pPr>
            <a:lvl5pPr marL="1303363" indent="0">
              <a:buNone/>
              <a:defRPr/>
            </a:lvl5pPr>
          </a:lstStyle>
          <a:p>
            <a:pPr lvl="0"/>
            <a:r>
              <a:rPr lang="de-DE" dirty="0"/>
              <a:t>Textmasterformat bearbeiten</a:t>
            </a:r>
          </a:p>
        </p:txBody>
      </p:sp>
      <p:sp>
        <p:nvSpPr>
          <p:cNvPr id="9" name="Textplatzhalter 7">
            <a:extLst>
              <a:ext uri="{FF2B5EF4-FFF2-40B4-BE49-F238E27FC236}">
                <a16:creationId xmlns:a16="http://schemas.microsoft.com/office/drawing/2014/main" id="{552EC054-DD1E-9DAB-3CEC-034E7B7AAA57}"/>
              </a:ext>
            </a:extLst>
          </p:cNvPr>
          <p:cNvSpPr>
            <a:spLocks noGrp="1"/>
          </p:cNvSpPr>
          <p:nvPr>
            <p:ph type="body" sz="quarter" idx="13" hasCustomPrompt="1"/>
          </p:nvPr>
        </p:nvSpPr>
        <p:spPr>
          <a:xfrm>
            <a:off x="284122" y="880513"/>
            <a:ext cx="4898653" cy="587854"/>
          </a:xfrm>
        </p:spPr>
        <p:txBody>
          <a:bodyPr/>
          <a:lstStyle>
            <a:lvl1pPr marL="0" indent="0">
              <a:spcBef>
                <a:spcPts val="0"/>
              </a:spcBef>
              <a:buNone/>
              <a:defRPr sz="3810">
                <a:solidFill>
                  <a:schemeClr val="tx1"/>
                </a:solidFill>
                <a:latin typeface="Schnyder M Demi" pitchFamily="50" charset="0"/>
              </a:defRPr>
            </a:lvl1pPr>
            <a:lvl2pPr marL="325810" indent="0">
              <a:buNone/>
              <a:defRPr sz="3810">
                <a:latin typeface="Schnyder M Demi" pitchFamily="50" charset="0"/>
              </a:defRPr>
            </a:lvl2pPr>
            <a:lvl3pPr marL="654295" indent="0">
              <a:buNone/>
              <a:defRPr sz="3810">
                <a:latin typeface="Schnyder M Demi" pitchFamily="50" charset="0"/>
              </a:defRPr>
            </a:lvl3pPr>
            <a:lvl4pPr marL="979776" indent="0">
              <a:buNone/>
              <a:defRPr sz="3810">
                <a:latin typeface="Schnyder M Demi" pitchFamily="50" charset="0"/>
              </a:defRPr>
            </a:lvl4pPr>
            <a:lvl5pPr marL="1307479" indent="0">
              <a:buNone/>
              <a:defRPr sz="3810">
                <a:latin typeface="Schnyder M Demi" pitchFamily="50" charset="0"/>
              </a:defRPr>
            </a:lvl5pPr>
          </a:lstStyle>
          <a:p>
            <a:pPr lvl="0"/>
            <a:r>
              <a:rPr lang="de-DE" dirty="0"/>
              <a:t>Headline</a:t>
            </a:r>
            <a:endParaRPr lang="de-CH" dirty="0"/>
          </a:p>
        </p:txBody>
      </p:sp>
      <p:sp>
        <p:nvSpPr>
          <p:cNvPr id="11" name="Textplatzhalter 9">
            <a:extLst>
              <a:ext uri="{FF2B5EF4-FFF2-40B4-BE49-F238E27FC236}">
                <a16:creationId xmlns:a16="http://schemas.microsoft.com/office/drawing/2014/main" id="{9A1EEF45-4A28-77F7-60BC-9137923EA15F}"/>
              </a:ext>
            </a:extLst>
          </p:cNvPr>
          <p:cNvSpPr>
            <a:spLocks noGrp="1"/>
          </p:cNvSpPr>
          <p:nvPr>
            <p:ph type="body" sz="quarter" idx="14" hasCustomPrompt="1"/>
          </p:nvPr>
        </p:nvSpPr>
        <p:spPr>
          <a:xfrm>
            <a:off x="284122" y="5494020"/>
            <a:ext cx="4898653" cy="653171"/>
          </a:xfrm>
        </p:spPr>
        <p:txBody>
          <a:bodyPr/>
          <a:lstStyle>
            <a:lvl1pPr marL="0" indent="0">
              <a:spcBef>
                <a:spcPts val="0"/>
              </a:spcBef>
              <a:buNone/>
              <a:defRPr sz="1633">
                <a:solidFill>
                  <a:schemeClr val="tx1"/>
                </a:solidFill>
              </a:defRPr>
            </a:lvl1pPr>
            <a:lvl2pPr marL="325481" indent="0">
              <a:buNone/>
              <a:defRPr/>
            </a:lvl2pPr>
            <a:lvl3pPr marL="649522" indent="0">
              <a:buNone/>
              <a:defRPr/>
            </a:lvl3pPr>
            <a:lvl4pPr marL="975002" indent="0">
              <a:buNone/>
              <a:defRPr/>
            </a:lvl4pPr>
            <a:lvl5pPr marL="1303363" indent="0">
              <a:buNone/>
              <a:defRPr/>
            </a:lvl5pPr>
          </a:lstStyle>
          <a:p>
            <a:pPr lvl="0"/>
            <a:r>
              <a:rPr lang="de-DE" dirty="0"/>
              <a:t>Textmasterformat bearbeiten</a:t>
            </a:r>
          </a:p>
        </p:txBody>
      </p:sp>
      <p:sp>
        <p:nvSpPr>
          <p:cNvPr id="13" name="Textplatzhalter 7">
            <a:extLst>
              <a:ext uri="{FF2B5EF4-FFF2-40B4-BE49-F238E27FC236}">
                <a16:creationId xmlns:a16="http://schemas.microsoft.com/office/drawing/2014/main" id="{B1E46A50-052D-B548-D6B5-BDFF81FB89A0}"/>
              </a:ext>
            </a:extLst>
          </p:cNvPr>
          <p:cNvSpPr>
            <a:spLocks noGrp="1"/>
          </p:cNvSpPr>
          <p:nvPr>
            <p:ph type="body" sz="quarter" idx="15" hasCustomPrompt="1"/>
          </p:nvPr>
        </p:nvSpPr>
        <p:spPr>
          <a:xfrm>
            <a:off x="284122" y="4835065"/>
            <a:ext cx="4898653" cy="587854"/>
          </a:xfrm>
        </p:spPr>
        <p:txBody>
          <a:bodyPr/>
          <a:lstStyle>
            <a:lvl1pPr marL="0" indent="0">
              <a:spcBef>
                <a:spcPts val="0"/>
              </a:spcBef>
              <a:buNone/>
              <a:defRPr sz="3810">
                <a:solidFill>
                  <a:schemeClr val="tx1"/>
                </a:solidFill>
                <a:latin typeface="Schnyder M Demi" pitchFamily="50" charset="0"/>
              </a:defRPr>
            </a:lvl1pPr>
            <a:lvl2pPr marL="325810" indent="0">
              <a:buNone/>
              <a:defRPr sz="3810">
                <a:latin typeface="Schnyder M Demi" pitchFamily="50" charset="0"/>
              </a:defRPr>
            </a:lvl2pPr>
            <a:lvl3pPr marL="654295" indent="0">
              <a:buNone/>
              <a:defRPr sz="3810">
                <a:latin typeface="Schnyder M Demi" pitchFamily="50" charset="0"/>
              </a:defRPr>
            </a:lvl3pPr>
            <a:lvl4pPr marL="979776" indent="0">
              <a:buNone/>
              <a:defRPr sz="3810">
                <a:latin typeface="Schnyder M Demi" pitchFamily="50" charset="0"/>
              </a:defRPr>
            </a:lvl4pPr>
            <a:lvl5pPr marL="1307479" indent="0">
              <a:buNone/>
              <a:defRPr sz="3810">
                <a:latin typeface="Schnyder M Demi" pitchFamily="50" charset="0"/>
              </a:defRPr>
            </a:lvl5pPr>
          </a:lstStyle>
          <a:p>
            <a:pPr lvl="0"/>
            <a:r>
              <a:rPr lang="de-DE" dirty="0"/>
              <a:t>Headline</a:t>
            </a:r>
            <a:endParaRPr lang="de-CH" dirty="0"/>
          </a:p>
        </p:txBody>
      </p:sp>
      <p:sp>
        <p:nvSpPr>
          <p:cNvPr id="15" name="Textplatzhalter 9">
            <a:extLst>
              <a:ext uri="{FF2B5EF4-FFF2-40B4-BE49-F238E27FC236}">
                <a16:creationId xmlns:a16="http://schemas.microsoft.com/office/drawing/2014/main" id="{9C3C2FA7-023D-9DD2-B7D8-81AD1F36AC03}"/>
              </a:ext>
            </a:extLst>
          </p:cNvPr>
          <p:cNvSpPr>
            <a:spLocks noGrp="1"/>
          </p:cNvSpPr>
          <p:nvPr>
            <p:ph type="body" sz="quarter" idx="16" hasCustomPrompt="1"/>
          </p:nvPr>
        </p:nvSpPr>
        <p:spPr>
          <a:xfrm>
            <a:off x="7011085" y="1539469"/>
            <a:ext cx="4898653" cy="653171"/>
          </a:xfrm>
        </p:spPr>
        <p:txBody>
          <a:bodyPr/>
          <a:lstStyle>
            <a:lvl1pPr marL="0" indent="0" algn="r">
              <a:spcBef>
                <a:spcPts val="0"/>
              </a:spcBef>
              <a:buNone/>
              <a:defRPr sz="1633">
                <a:solidFill>
                  <a:schemeClr val="tx1"/>
                </a:solidFill>
              </a:defRPr>
            </a:lvl1pPr>
            <a:lvl2pPr marL="325481" indent="0">
              <a:buNone/>
              <a:defRPr/>
            </a:lvl2pPr>
            <a:lvl3pPr marL="649522" indent="0">
              <a:buNone/>
              <a:defRPr/>
            </a:lvl3pPr>
            <a:lvl4pPr marL="975002" indent="0">
              <a:buNone/>
              <a:defRPr/>
            </a:lvl4pPr>
            <a:lvl5pPr marL="1303363" indent="0">
              <a:buNone/>
              <a:defRPr/>
            </a:lvl5pPr>
          </a:lstStyle>
          <a:p>
            <a:pPr lvl="0"/>
            <a:r>
              <a:rPr lang="de-DE" dirty="0"/>
              <a:t>Textmasterformat bearbeiten</a:t>
            </a:r>
          </a:p>
        </p:txBody>
      </p:sp>
      <p:sp>
        <p:nvSpPr>
          <p:cNvPr id="16" name="Textplatzhalter 7">
            <a:extLst>
              <a:ext uri="{FF2B5EF4-FFF2-40B4-BE49-F238E27FC236}">
                <a16:creationId xmlns:a16="http://schemas.microsoft.com/office/drawing/2014/main" id="{E1FA2569-8B4F-6F97-2608-1C18C8191E65}"/>
              </a:ext>
            </a:extLst>
          </p:cNvPr>
          <p:cNvSpPr>
            <a:spLocks noGrp="1"/>
          </p:cNvSpPr>
          <p:nvPr>
            <p:ph type="body" sz="quarter" idx="17" hasCustomPrompt="1"/>
          </p:nvPr>
        </p:nvSpPr>
        <p:spPr>
          <a:xfrm>
            <a:off x="7011085" y="880513"/>
            <a:ext cx="4898653" cy="587854"/>
          </a:xfrm>
        </p:spPr>
        <p:txBody>
          <a:bodyPr/>
          <a:lstStyle>
            <a:lvl1pPr marL="0" indent="0" algn="r">
              <a:spcBef>
                <a:spcPts val="0"/>
              </a:spcBef>
              <a:buNone/>
              <a:defRPr sz="3810">
                <a:solidFill>
                  <a:schemeClr val="tx1"/>
                </a:solidFill>
                <a:latin typeface="Schnyder M Demi" pitchFamily="50" charset="0"/>
              </a:defRPr>
            </a:lvl1pPr>
            <a:lvl2pPr marL="325810" indent="0">
              <a:buNone/>
              <a:defRPr sz="3810">
                <a:latin typeface="Schnyder M Demi" pitchFamily="50" charset="0"/>
              </a:defRPr>
            </a:lvl2pPr>
            <a:lvl3pPr marL="654295" indent="0">
              <a:buNone/>
              <a:defRPr sz="3810">
                <a:latin typeface="Schnyder M Demi" pitchFamily="50" charset="0"/>
              </a:defRPr>
            </a:lvl3pPr>
            <a:lvl4pPr marL="979776" indent="0">
              <a:buNone/>
              <a:defRPr sz="3810">
                <a:latin typeface="Schnyder M Demi" pitchFamily="50" charset="0"/>
              </a:defRPr>
            </a:lvl4pPr>
            <a:lvl5pPr marL="1307479" indent="0">
              <a:buNone/>
              <a:defRPr sz="3810">
                <a:latin typeface="Schnyder M Demi" pitchFamily="50" charset="0"/>
              </a:defRPr>
            </a:lvl5pPr>
          </a:lstStyle>
          <a:p>
            <a:pPr lvl="0"/>
            <a:r>
              <a:rPr lang="de-DE" dirty="0"/>
              <a:t>Headline</a:t>
            </a:r>
            <a:endParaRPr lang="de-CH" dirty="0"/>
          </a:p>
        </p:txBody>
      </p:sp>
      <p:sp>
        <p:nvSpPr>
          <p:cNvPr id="17" name="Textplatzhalter 9">
            <a:extLst>
              <a:ext uri="{FF2B5EF4-FFF2-40B4-BE49-F238E27FC236}">
                <a16:creationId xmlns:a16="http://schemas.microsoft.com/office/drawing/2014/main" id="{A81697DF-EA1B-38C0-C18A-3D12DCAD9952}"/>
              </a:ext>
            </a:extLst>
          </p:cNvPr>
          <p:cNvSpPr>
            <a:spLocks noGrp="1"/>
          </p:cNvSpPr>
          <p:nvPr>
            <p:ph type="body" sz="quarter" idx="18" hasCustomPrompt="1"/>
          </p:nvPr>
        </p:nvSpPr>
        <p:spPr>
          <a:xfrm>
            <a:off x="7011085" y="5494020"/>
            <a:ext cx="4898653" cy="653171"/>
          </a:xfrm>
        </p:spPr>
        <p:txBody>
          <a:bodyPr/>
          <a:lstStyle>
            <a:lvl1pPr marL="0" indent="0" algn="r">
              <a:spcBef>
                <a:spcPts val="0"/>
              </a:spcBef>
              <a:buNone/>
              <a:defRPr sz="1633">
                <a:solidFill>
                  <a:schemeClr val="tx1"/>
                </a:solidFill>
              </a:defRPr>
            </a:lvl1pPr>
            <a:lvl2pPr marL="325481" indent="0">
              <a:buNone/>
              <a:defRPr/>
            </a:lvl2pPr>
            <a:lvl3pPr marL="649522" indent="0">
              <a:buNone/>
              <a:defRPr/>
            </a:lvl3pPr>
            <a:lvl4pPr marL="975002" indent="0">
              <a:buNone/>
              <a:defRPr/>
            </a:lvl4pPr>
            <a:lvl5pPr marL="1303363" indent="0">
              <a:buNone/>
              <a:defRPr/>
            </a:lvl5pPr>
          </a:lstStyle>
          <a:p>
            <a:pPr lvl="0"/>
            <a:r>
              <a:rPr lang="de-DE" dirty="0"/>
              <a:t>Textmasterformat bearbeiten</a:t>
            </a:r>
          </a:p>
        </p:txBody>
      </p:sp>
      <p:sp>
        <p:nvSpPr>
          <p:cNvPr id="18" name="Textplatzhalter 7">
            <a:extLst>
              <a:ext uri="{FF2B5EF4-FFF2-40B4-BE49-F238E27FC236}">
                <a16:creationId xmlns:a16="http://schemas.microsoft.com/office/drawing/2014/main" id="{95BC1F6F-7B4D-9026-81DA-AED76C75940D}"/>
              </a:ext>
            </a:extLst>
          </p:cNvPr>
          <p:cNvSpPr>
            <a:spLocks noGrp="1"/>
          </p:cNvSpPr>
          <p:nvPr>
            <p:ph type="body" sz="quarter" idx="19" hasCustomPrompt="1"/>
          </p:nvPr>
        </p:nvSpPr>
        <p:spPr>
          <a:xfrm>
            <a:off x="7011085" y="4835065"/>
            <a:ext cx="4898653" cy="587854"/>
          </a:xfrm>
        </p:spPr>
        <p:txBody>
          <a:bodyPr/>
          <a:lstStyle>
            <a:lvl1pPr marL="0" indent="0" algn="r">
              <a:spcBef>
                <a:spcPts val="0"/>
              </a:spcBef>
              <a:buNone/>
              <a:defRPr sz="3810">
                <a:solidFill>
                  <a:schemeClr val="tx1"/>
                </a:solidFill>
                <a:latin typeface="Schnyder M Demi" pitchFamily="50" charset="0"/>
              </a:defRPr>
            </a:lvl1pPr>
            <a:lvl2pPr marL="325810" indent="0">
              <a:buNone/>
              <a:defRPr sz="3810">
                <a:latin typeface="Schnyder M Demi" pitchFamily="50" charset="0"/>
              </a:defRPr>
            </a:lvl2pPr>
            <a:lvl3pPr marL="654295" indent="0">
              <a:buNone/>
              <a:defRPr sz="3810">
                <a:latin typeface="Schnyder M Demi" pitchFamily="50" charset="0"/>
              </a:defRPr>
            </a:lvl3pPr>
            <a:lvl4pPr marL="979776" indent="0">
              <a:buNone/>
              <a:defRPr sz="3810">
                <a:latin typeface="Schnyder M Demi" pitchFamily="50" charset="0"/>
              </a:defRPr>
            </a:lvl4pPr>
            <a:lvl5pPr marL="1307479" indent="0">
              <a:buNone/>
              <a:defRPr sz="3810">
                <a:latin typeface="Schnyder M Demi" pitchFamily="50" charset="0"/>
              </a:defRPr>
            </a:lvl5pPr>
          </a:lstStyle>
          <a:p>
            <a:pPr lvl="0"/>
            <a:r>
              <a:rPr lang="de-DE" dirty="0"/>
              <a:t>Headline</a:t>
            </a:r>
            <a:endParaRPr lang="de-CH" dirty="0"/>
          </a:p>
        </p:txBody>
      </p:sp>
    </p:spTree>
    <p:extLst>
      <p:ext uri="{BB962C8B-B14F-4D97-AF65-F5344CB8AC3E}">
        <p14:creationId xmlns:p14="http://schemas.microsoft.com/office/powerpoint/2010/main" val="3275491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seite ohne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Textfeld 3">
            <a:extLst>
              <a:ext uri="{FF2B5EF4-FFF2-40B4-BE49-F238E27FC236}">
                <a16:creationId xmlns:a16="http://schemas.microsoft.com/office/drawing/2014/main" id="{C259029A-3782-8B49-1D25-15DA91A1EDE8}"/>
              </a:ext>
            </a:extLst>
          </p:cNvPr>
          <p:cNvSpPr txBox="1"/>
          <p:nvPr userDrawn="1"/>
        </p:nvSpPr>
        <p:spPr>
          <a:xfrm>
            <a:off x="9623700" y="6458355"/>
            <a:ext cx="2286038" cy="139590"/>
          </a:xfrm>
          <a:prstGeom prst="rect">
            <a:avLst/>
          </a:prstGeom>
          <a:noFill/>
        </p:spPr>
        <p:txBody>
          <a:bodyPr wrap="square" lIns="0" tIns="0" rIns="0" bIns="0" rtlCol="0">
            <a:spAutoFit/>
          </a:bodyPr>
          <a:lstStyle/>
          <a:p>
            <a:pPr algn="r"/>
            <a:r>
              <a:rPr lang="de-DE" sz="907" spc="118" baseline="0" dirty="0"/>
              <a:t>THE CULTURE OF BEAUTY</a:t>
            </a:r>
            <a:endParaRPr lang="de-CH" sz="907" spc="118" baseline="0" dirty="0"/>
          </a:p>
        </p:txBody>
      </p:sp>
      <p:sp>
        <p:nvSpPr>
          <p:cNvPr id="6" name="Fußzeilenplatzhalter 5">
            <a:extLst>
              <a:ext uri="{FF2B5EF4-FFF2-40B4-BE49-F238E27FC236}">
                <a16:creationId xmlns:a16="http://schemas.microsoft.com/office/drawing/2014/main" id="{B039F35B-BF25-4070-D547-8F6C2AD3B8B9}"/>
              </a:ext>
            </a:extLst>
          </p:cNvPr>
          <p:cNvSpPr>
            <a:spLocks noGrp="1"/>
          </p:cNvSpPr>
          <p:nvPr>
            <p:ph type="ftr" sz="quarter" idx="13"/>
          </p:nvPr>
        </p:nvSpPr>
        <p:spPr/>
        <p:txBody>
          <a:bodyPr/>
          <a:lstStyle/>
          <a:p>
            <a:r>
              <a:rPr lang="de-CH"/>
              <a:t>PRÄSENTATIONSTITEL</a:t>
            </a:r>
            <a:endParaRPr lang="de-CH" dirty="0"/>
          </a:p>
        </p:txBody>
      </p:sp>
      <p:pic>
        <p:nvPicPr>
          <p:cNvPr id="12" name="Grafik 11">
            <a:extLst>
              <a:ext uri="{FF2B5EF4-FFF2-40B4-BE49-F238E27FC236}">
                <a16:creationId xmlns:a16="http://schemas.microsoft.com/office/drawing/2014/main" id="{55BA7E3C-1085-F306-FEB0-F10D0F1389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8638" y="246215"/>
            <a:ext cx="1257321" cy="247660"/>
          </a:xfrm>
          <a:prstGeom prst="rect">
            <a:avLst/>
          </a:prstGeom>
        </p:spPr>
      </p:pic>
    </p:spTree>
    <p:extLst>
      <p:ext uri="{BB962C8B-B14F-4D97-AF65-F5344CB8AC3E}">
        <p14:creationId xmlns:p14="http://schemas.microsoft.com/office/powerpoint/2010/main" val="1151424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 Spalte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84122" y="851574"/>
            <a:ext cx="5519150" cy="489878"/>
          </a:xfrm>
        </p:spPr>
        <p:txBody>
          <a:bodyPr anchor="ctr" anchorCtr="0"/>
          <a:lstStyle>
            <a:lvl1pPr>
              <a:lnSpc>
                <a:spcPct val="100000"/>
              </a:lnSpc>
              <a:defRPr sz="2722" baseline="0"/>
            </a:lvl1pPr>
          </a:lstStyle>
          <a:p>
            <a:r>
              <a:rPr lang="de-DE" dirty="0"/>
              <a:t>Headline</a:t>
            </a:r>
            <a:endParaRPr lang="de-CH" dirty="0"/>
          </a:p>
        </p:txBody>
      </p:sp>
      <p:sp>
        <p:nvSpPr>
          <p:cNvPr id="3" name="Inhaltsplatzhalter 2"/>
          <p:cNvSpPr>
            <a:spLocks noGrp="1"/>
          </p:cNvSpPr>
          <p:nvPr>
            <p:ph idx="1" hasCustomPrompt="1"/>
          </p:nvPr>
        </p:nvSpPr>
        <p:spPr>
          <a:xfrm>
            <a:off x="284121" y="1419918"/>
            <a:ext cx="5519150" cy="4621517"/>
          </a:xfrm>
        </p:spPr>
        <p:txBody>
          <a:bodyPr/>
          <a:lstStyle>
            <a:lvl1pPr marL="325481" indent="-325481">
              <a:spcBef>
                <a:spcPts val="1089"/>
              </a:spcBef>
              <a:buSzPct val="130000"/>
              <a:tabLst>
                <a:tab pos="4313340" algn="r"/>
              </a:tabLst>
              <a:defRPr sz="1905">
                <a:solidFill>
                  <a:schemeClr val="tx1"/>
                </a:solidFill>
              </a:defRPr>
            </a:lvl1pPr>
            <a:lvl2pPr>
              <a:spcBef>
                <a:spcPts val="1089"/>
              </a:spcBef>
              <a:buSzPct val="130000"/>
              <a:tabLst>
                <a:tab pos="4313340" algn="r"/>
              </a:tabLst>
              <a:defRPr sz="1905">
                <a:solidFill>
                  <a:schemeClr val="tx1"/>
                </a:solidFill>
              </a:defRPr>
            </a:lvl2pPr>
            <a:lvl3pPr>
              <a:spcBef>
                <a:spcPts val="1089"/>
              </a:spcBef>
              <a:buSzPct val="130000"/>
              <a:tabLst>
                <a:tab pos="4313340" algn="r"/>
              </a:tabLst>
              <a:defRPr sz="1905">
                <a:solidFill>
                  <a:schemeClr val="tx1"/>
                </a:solidFill>
              </a:defRPr>
            </a:lvl3pPr>
            <a:lvl4pPr>
              <a:spcBef>
                <a:spcPts val="1089"/>
              </a:spcBef>
              <a:buSzPct val="130000"/>
              <a:tabLst>
                <a:tab pos="4313340" algn="r"/>
              </a:tabLst>
              <a:defRPr sz="1905">
                <a:solidFill>
                  <a:schemeClr val="tx1"/>
                </a:solidFill>
              </a:defRPr>
            </a:lvl4pPr>
            <a:lvl5pPr>
              <a:spcBef>
                <a:spcPts val="1089"/>
              </a:spcBef>
              <a:buSzPct val="130000"/>
              <a:tabLst>
                <a:tab pos="4313340" algn="r"/>
              </a:tabLst>
              <a:defRPr sz="1905">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Textfeld 3">
            <a:extLst>
              <a:ext uri="{FF2B5EF4-FFF2-40B4-BE49-F238E27FC236}">
                <a16:creationId xmlns:a16="http://schemas.microsoft.com/office/drawing/2014/main" id="{44458149-05AB-C0F4-69F7-E82E2C8CE2E7}"/>
              </a:ext>
            </a:extLst>
          </p:cNvPr>
          <p:cNvSpPr txBox="1"/>
          <p:nvPr userDrawn="1"/>
        </p:nvSpPr>
        <p:spPr>
          <a:xfrm>
            <a:off x="9623700" y="6458355"/>
            <a:ext cx="2286038" cy="139590"/>
          </a:xfrm>
          <a:prstGeom prst="rect">
            <a:avLst/>
          </a:prstGeom>
          <a:noFill/>
        </p:spPr>
        <p:txBody>
          <a:bodyPr wrap="square" lIns="0" tIns="0" rIns="0" bIns="0" rtlCol="0">
            <a:spAutoFit/>
          </a:bodyPr>
          <a:lstStyle/>
          <a:p>
            <a:pPr algn="r"/>
            <a:r>
              <a:rPr lang="de-DE" sz="907" spc="118" baseline="0" dirty="0"/>
              <a:t>THE CULTURE OF BEAUTY</a:t>
            </a:r>
            <a:endParaRPr lang="de-CH" sz="907" spc="118" baseline="0" dirty="0"/>
          </a:p>
        </p:txBody>
      </p:sp>
      <p:sp>
        <p:nvSpPr>
          <p:cNvPr id="7" name="Fußzeilenplatzhalter 6">
            <a:extLst>
              <a:ext uri="{FF2B5EF4-FFF2-40B4-BE49-F238E27FC236}">
                <a16:creationId xmlns:a16="http://schemas.microsoft.com/office/drawing/2014/main" id="{E2680DCC-93E6-C450-5F4F-F647B65EB993}"/>
              </a:ext>
            </a:extLst>
          </p:cNvPr>
          <p:cNvSpPr>
            <a:spLocks noGrp="1"/>
          </p:cNvSpPr>
          <p:nvPr>
            <p:ph type="ftr" sz="quarter" idx="15"/>
          </p:nvPr>
        </p:nvSpPr>
        <p:spPr/>
        <p:txBody>
          <a:bodyPr/>
          <a:lstStyle/>
          <a:p>
            <a:r>
              <a:rPr lang="de-CH"/>
              <a:t>PRÄSENTATIONSTITEL</a:t>
            </a:r>
            <a:endParaRPr lang="de-CH" dirty="0"/>
          </a:p>
        </p:txBody>
      </p:sp>
      <p:pic>
        <p:nvPicPr>
          <p:cNvPr id="8" name="Grafik 7">
            <a:extLst>
              <a:ext uri="{FF2B5EF4-FFF2-40B4-BE49-F238E27FC236}">
                <a16:creationId xmlns:a16="http://schemas.microsoft.com/office/drawing/2014/main" id="{CA21255E-8502-4552-38ED-EF06EB0E9A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8638" y="246215"/>
            <a:ext cx="1257321" cy="247660"/>
          </a:xfrm>
          <a:prstGeom prst="rect">
            <a:avLst/>
          </a:prstGeom>
        </p:spPr>
      </p:pic>
      <p:sp>
        <p:nvSpPr>
          <p:cNvPr id="15" name="Inhaltsplatzhalter 2">
            <a:extLst>
              <a:ext uri="{FF2B5EF4-FFF2-40B4-BE49-F238E27FC236}">
                <a16:creationId xmlns:a16="http://schemas.microsoft.com/office/drawing/2014/main" id="{C47FCAE6-AA8B-BD97-24C6-2E42186BB2D5}"/>
              </a:ext>
            </a:extLst>
          </p:cNvPr>
          <p:cNvSpPr>
            <a:spLocks noGrp="1"/>
          </p:cNvSpPr>
          <p:nvPr>
            <p:ph idx="16" hasCustomPrompt="1"/>
          </p:nvPr>
        </p:nvSpPr>
        <p:spPr>
          <a:xfrm>
            <a:off x="6383432" y="1420647"/>
            <a:ext cx="5519150" cy="4621517"/>
          </a:xfrm>
        </p:spPr>
        <p:txBody>
          <a:bodyPr/>
          <a:lstStyle>
            <a:lvl1pPr>
              <a:spcBef>
                <a:spcPts val="1089"/>
              </a:spcBef>
              <a:buSzPct val="130000"/>
              <a:tabLst>
                <a:tab pos="4313340" algn="r"/>
              </a:tabLst>
              <a:defRPr sz="1905">
                <a:solidFill>
                  <a:schemeClr val="tx1"/>
                </a:solidFill>
              </a:defRPr>
            </a:lvl1pPr>
            <a:lvl2pPr>
              <a:spcBef>
                <a:spcPts val="1089"/>
              </a:spcBef>
              <a:buSzPct val="130000"/>
              <a:tabLst>
                <a:tab pos="4313340" algn="r"/>
              </a:tabLst>
              <a:defRPr sz="1905">
                <a:solidFill>
                  <a:schemeClr val="tx1"/>
                </a:solidFill>
              </a:defRPr>
            </a:lvl2pPr>
            <a:lvl3pPr>
              <a:spcBef>
                <a:spcPts val="1089"/>
              </a:spcBef>
              <a:buSzPct val="130000"/>
              <a:tabLst>
                <a:tab pos="4313340" algn="r"/>
              </a:tabLst>
              <a:defRPr sz="1905">
                <a:solidFill>
                  <a:schemeClr val="tx1"/>
                </a:solidFill>
              </a:defRPr>
            </a:lvl3pPr>
            <a:lvl4pPr>
              <a:spcBef>
                <a:spcPts val="1089"/>
              </a:spcBef>
              <a:buSzPct val="130000"/>
              <a:tabLst>
                <a:tab pos="4313340" algn="r"/>
              </a:tabLst>
              <a:defRPr sz="1905">
                <a:solidFill>
                  <a:schemeClr val="tx1"/>
                </a:solidFill>
              </a:defRPr>
            </a:lvl4pPr>
            <a:lvl5pPr>
              <a:spcBef>
                <a:spcPts val="1089"/>
              </a:spcBef>
              <a:buSzPct val="130000"/>
              <a:tabLst>
                <a:tab pos="4313340" algn="r"/>
              </a:tabLst>
              <a:defRPr sz="1905">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Textplatzhalter 16">
            <a:extLst>
              <a:ext uri="{FF2B5EF4-FFF2-40B4-BE49-F238E27FC236}">
                <a16:creationId xmlns:a16="http://schemas.microsoft.com/office/drawing/2014/main" id="{5AAE7735-6398-ECF4-B8BB-C6DD1757B2A8}"/>
              </a:ext>
            </a:extLst>
          </p:cNvPr>
          <p:cNvSpPr>
            <a:spLocks noGrp="1"/>
          </p:cNvSpPr>
          <p:nvPr>
            <p:ph type="body" sz="quarter" idx="17" hasCustomPrompt="1"/>
          </p:nvPr>
        </p:nvSpPr>
        <p:spPr>
          <a:xfrm>
            <a:off x="6384578" y="851574"/>
            <a:ext cx="5519150" cy="489878"/>
          </a:xfrm>
        </p:spPr>
        <p:txBody>
          <a:bodyPr/>
          <a:lstStyle>
            <a:lvl1pPr marL="0" indent="0">
              <a:buNone/>
              <a:defRPr>
                <a:latin typeface="+mj-lt"/>
              </a:defRPr>
            </a:lvl1pPr>
            <a:lvl2pPr marL="325810" indent="0">
              <a:buNone/>
              <a:defRPr>
                <a:latin typeface="+mj-lt"/>
              </a:defRPr>
            </a:lvl2pPr>
            <a:lvl3pPr marL="654295" indent="0">
              <a:buNone/>
              <a:defRPr>
                <a:latin typeface="+mj-lt"/>
              </a:defRPr>
            </a:lvl3pPr>
            <a:lvl4pPr marL="979776" indent="0">
              <a:buNone/>
              <a:defRPr>
                <a:latin typeface="+mj-lt"/>
              </a:defRPr>
            </a:lvl4pPr>
            <a:lvl5pPr marL="1307479" indent="0">
              <a:buNone/>
              <a:defRPr>
                <a:latin typeface="+mj-lt"/>
              </a:defRPr>
            </a:lvl5pPr>
          </a:lstStyle>
          <a:p>
            <a:pPr lvl="0"/>
            <a:r>
              <a:rPr lang="de-DE" dirty="0"/>
              <a:t>Headline</a:t>
            </a:r>
            <a:endParaRPr lang="de-CH" dirty="0"/>
          </a:p>
        </p:txBody>
      </p:sp>
    </p:spTree>
    <p:extLst>
      <p:ext uri="{BB962C8B-B14F-4D97-AF65-F5344CB8AC3E}">
        <p14:creationId xmlns:p14="http://schemas.microsoft.com/office/powerpoint/2010/main" val="2897648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84122" y="851574"/>
            <a:ext cx="5519150" cy="489878"/>
          </a:xfrm>
        </p:spPr>
        <p:txBody>
          <a:bodyPr anchor="ctr" anchorCtr="0"/>
          <a:lstStyle>
            <a:lvl1pPr>
              <a:lnSpc>
                <a:spcPct val="100000"/>
              </a:lnSpc>
              <a:defRPr sz="2722" baseline="0"/>
            </a:lvl1pPr>
          </a:lstStyle>
          <a:p>
            <a:r>
              <a:rPr lang="de-DE" dirty="0"/>
              <a:t>Headline</a:t>
            </a:r>
            <a:endParaRPr lang="de-CH" dirty="0"/>
          </a:p>
        </p:txBody>
      </p:sp>
      <p:sp>
        <p:nvSpPr>
          <p:cNvPr id="7" name="Fußzeilenplatzhalter 6">
            <a:extLst>
              <a:ext uri="{FF2B5EF4-FFF2-40B4-BE49-F238E27FC236}">
                <a16:creationId xmlns:a16="http://schemas.microsoft.com/office/drawing/2014/main" id="{E2680DCC-93E6-C450-5F4F-F647B65EB993}"/>
              </a:ext>
            </a:extLst>
          </p:cNvPr>
          <p:cNvSpPr>
            <a:spLocks noGrp="1"/>
          </p:cNvSpPr>
          <p:nvPr>
            <p:ph type="ftr" sz="quarter" idx="15"/>
          </p:nvPr>
        </p:nvSpPr>
        <p:spPr/>
        <p:txBody>
          <a:bodyPr/>
          <a:lstStyle/>
          <a:p>
            <a:r>
              <a:rPr lang="de-CH"/>
              <a:t>PRÄSENTATIONSTITEL</a:t>
            </a:r>
            <a:endParaRPr lang="de-CH" dirty="0"/>
          </a:p>
        </p:txBody>
      </p:sp>
      <p:pic>
        <p:nvPicPr>
          <p:cNvPr id="8" name="Grafik 7">
            <a:extLst>
              <a:ext uri="{FF2B5EF4-FFF2-40B4-BE49-F238E27FC236}">
                <a16:creationId xmlns:a16="http://schemas.microsoft.com/office/drawing/2014/main" id="{CA21255E-8502-4552-38ED-EF06EB0E9A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8638" y="246215"/>
            <a:ext cx="1257321" cy="247660"/>
          </a:xfrm>
          <a:prstGeom prst="rect">
            <a:avLst/>
          </a:prstGeom>
        </p:spPr>
      </p:pic>
      <p:sp>
        <p:nvSpPr>
          <p:cNvPr id="10" name="Bildplatzhalter 9">
            <a:extLst>
              <a:ext uri="{FF2B5EF4-FFF2-40B4-BE49-F238E27FC236}">
                <a16:creationId xmlns:a16="http://schemas.microsoft.com/office/drawing/2014/main" id="{96F5FA78-AD72-5C0B-E906-CC60E2231191}"/>
              </a:ext>
            </a:extLst>
          </p:cNvPr>
          <p:cNvSpPr>
            <a:spLocks noGrp="1"/>
          </p:cNvSpPr>
          <p:nvPr>
            <p:ph type="pic" sz="quarter" idx="18"/>
          </p:nvPr>
        </p:nvSpPr>
        <p:spPr>
          <a:xfrm>
            <a:off x="284122" y="1412945"/>
            <a:ext cx="11627476" cy="5151264"/>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tIns="1980000"/>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2171005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und Bild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84122" y="851574"/>
            <a:ext cx="5519150" cy="489878"/>
          </a:xfrm>
        </p:spPr>
        <p:txBody>
          <a:bodyPr anchor="ctr" anchorCtr="0"/>
          <a:lstStyle>
            <a:lvl1pPr>
              <a:lnSpc>
                <a:spcPct val="100000"/>
              </a:lnSpc>
              <a:defRPr sz="2722" baseline="0"/>
            </a:lvl1pPr>
          </a:lstStyle>
          <a:p>
            <a:r>
              <a:rPr lang="de-DE" dirty="0"/>
              <a:t>Headline</a:t>
            </a:r>
            <a:endParaRPr lang="de-CH" dirty="0"/>
          </a:p>
        </p:txBody>
      </p:sp>
      <p:sp>
        <p:nvSpPr>
          <p:cNvPr id="3" name="Inhaltsplatzhalter 2"/>
          <p:cNvSpPr>
            <a:spLocks noGrp="1"/>
          </p:cNvSpPr>
          <p:nvPr>
            <p:ph idx="1" hasCustomPrompt="1"/>
          </p:nvPr>
        </p:nvSpPr>
        <p:spPr>
          <a:xfrm>
            <a:off x="284121" y="1419918"/>
            <a:ext cx="5519150" cy="4621517"/>
          </a:xfrm>
        </p:spPr>
        <p:txBody>
          <a:bodyPr/>
          <a:lstStyle>
            <a:lvl1pPr>
              <a:spcBef>
                <a:spcPts val="1089"/>
              </a:spcBef>
              <a:buSzPct val="130000"/>
              <a:tabLst>
                <a:tab pos="4313340" algn="r"/>
              </a:tabLst>
              <a:defRPr sz="1905">
                <a:solidFill>
                  <a:schemeClr val="tx1"/>
                </a:solidFill>
              </a:defRPr>
            </a:lvl1pPr>
            <a:lvl2pPr>
              <a:spcBef>
                <a:spcPts val="1089"/>
              </a:spcBef>
              <a:buSzPct val="130000"/>
              <a:tabLst>
                <a:tab pos="4313340" algn="r"/>
              </a:tabLst>
              <a:defRPr sz="1905">
                <a:solidFill>
                  <a:schemeClr val="tx1"/>
                </a:solidFill>
              </a:defRPr>
            </a:lvl2pPr>
            <a:lvl3pPr>
              <a:spcBef>
                <a:spcPts val="1089"/>
              </a:spcBef>
              <a:buSzPct val="130000"/>
              <a:tabLst>
                <a:tab pos="4313340" algn="r"/>
              </a:tabLst>
              <a:defRPr sz="1905">
                <a:solidFill>
                  <a:schemeClr val="tx1"/>
                </a:solidFill>
              </a:defRPr>
            </a:lvl3pPr>
            <a:lvl4pPr>
              <a:spcBef>
                <a:spcPts val="1089"/>
              </a:spcBef>
              <a:buSzPct val="130000"/>
              <a:tabLst>
                <a:tab pos="4313340" algn="r"/>
              </a:tabLst>
              <a:defRPr sz="1905">
                <a:solidFill>
                  <a:schemeClr val="tx1"/>
                </a:solidFill>
              </a:defRPr>
            </a:lvl4pPr>
            <a:lvl5pPr>
              <a:spcBef>
                <a:spcPts val="1089"/>
              </a:spcBef>
              <a:buSzPct val="130000"/>
              <a:tabLst>
                <a:tab pos="4313340" algn="r"/>
              </a:tabLst>
              <a:defRPr sz="1905">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Fußzeilenplatzhalter 6">
            <a:extLst>
              <a:ext uri="{FF2B5EF4-FFF2-40B4-BE49-F238E27FC236}">
                <a16:creationId xmlns:a16="http://schemas.microsoft.com/office/drawing/2014/main" id="{E2680DCC-93E6-C450-5F4F-F647B65EB993}"/>
              </a:ext>
            </a:extLst>
          </p:cNvPr>
          <p:cNvSpPr>
            <a:spLocks noGrp="1"/>
          </p:cNvSpPr>
          <p:nvPr>
            <p:ph type="ftr" sz="quarter" idx="15"/>
          </p:nvPr>
        </p:nvSpPr>
        <p:spPr/>
        <p:txBody>
          <a:bodyPr/>
          <a:lstStyle/>
          <a:p>
            <a:r>
              <a:rPr lang="de-CH"/>
              <a:t>PRÄSENTATIONSTITEL</a:t>
            </a:r>
            <a:endParaRPr lang="de-CH" dirty="0"/>
          </a:p>
        </p:txBody>
      </p:sp>
      <p:pic>
        <p:nvPicPr>
          <p:cNvPr id="8" name="Grafik 7">
            <a:extLst>
              <a:ext uri="{FF2B5EF4-FFF2-40B4-BE49-F238E27FC236}">
                <a16:creationId xmlns:a16="http://schemas.microsoft.com/office/drawing/2014/main" id="{CA21255E-8502-4552-38ED-EF06EB0E9A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8638" y="246215"/>
            <a:ext cx="1257321" cy="247660"/>
          </a:xfrm>
          <a:prstGeom prst="rect">
            <a:avLst/>
          </a:prstGeom>
        </p:spPr>
      </p:pic>
      <p:sp>
        <p:nvSpPr>
          <p:cNvPr id="10" name="Bildplatzhalter 9">
            <a:extLst>
              <a:ext uri="{FF2B5EF4-FFF2-40B4-BE49-F238E27FC236}">
                <a16:creationId xmlns:a16="http://schemas.microsoft.com/office/drawing/2014/main" id="{92FAA127-2193-CED2-59E6-3B6D1D1A802A}"/>
              </a:ext>
            </a:extLst>
          </p:cNvPr>
          <p:cNvSpPr>
            <a:spLocks noGrp="1"/>
          </p:cNvSpPr>
          <p:nvPr>
            <p:ph type="pic" sz="quarter" idx="18"/>
          </p:nvPr>
        </p:nvSpPr>
        <p:spPr>
          <a:xfrm>
            <a:off x="6262392" y="1419918"/>
            <a:ext cx="5649206" cy="5144292"/>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tIns="2160000"/>
          <a:lstStyle>
            <a:lvl1pPr marL="0" indent="0" algn="ctr">
              <a:buNone/>
              <a:defRPr sz="1905"/>
            </a:lvl1pPr>
          </a:lstStyle>
          <a:p>
            <a:r>
              <a:rPr lang="de-DE"/>
              <a:t>Bild durch Klicken auf Symbol hinzufügen</a:t>
            </a:r>
            <a:endParaRPr lang="de-CH" dirty="0"/>
          </a:p>
        </p:txBody>
      </p:sp>
    </p:spTree>
    <p:extLst>
      <p:ext uri="{BB962C8B-B14F-4D97-AF65-F5344CB8AC3E}">
        <p14:creationId xmlns:p14="http://schemas.microsoft.com/office/powerpoint/2010/main" val="88045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11" name="Bildplatzhalter 5"/>
          <p:cNvSpPr>
            <a:spLocks noGrp="1"/>
          </p:cNvSpPr>
          <p:nvPr>
            <p:ph type="pic" sz="quarter" idx="13" hasCustomPrompt="1"/>
          </p:nvPr>
        </p:nvSpPr>
        <p:spPr>
          <a:xfrm>
            <a:off x="334720" y="549276"/>
            <a:ext cx="11521280" cy="6143274"/>
          </a:xfrm>
          <a:solidFill>
            <a:schemeClr val="bg1">
              <a:lumMod val="75000"/>
            </a:schemeClr>
          </a:solidFill>
        </p:spPr>
        <p:txBody>
          <a:bodyPr tIns="1980000" rIns="0"/>
          <a:lstStyle>
            <a:lvl1pPr marL="0" indent="0" algn="ctr">
              <a:buNone/>
              <a:defRPr sz="2100" baseline="0">
                <a:latin typeface="Futura Std Medium" panose="020B0502020204020303" pitchFamily="34" charset="0"/>
              </a:defRPr>
            </a:lvl1pPr>
          </a:lstStyle>
          <a:p>
            <a:r>
              <a:rPr lang="de-DE" dirty="0"/>
              <a:t>Bild durch Klicken auf Symbol Bild hinzufügen.</a:t>
            </a:r>
          </a:p>
        </p:txBody>
      </p:sp>
      <p:sp>
        <p:nvSpPr>
          <p:cNvPr id="4" name="Textplatzhalter 2">
            <a:extLst>
              <a:ext uri="{FF2B5EF4-FFF2-40B4-BE49-F238E27FC236}">
                <a16:creationId xmlns:a16="http://schemas.microsoft.com/office/drawing/2014/main" id="{3D8A65F4-3BDA-47B3-AA98-630E54941643}"/>
              </a:ext>
            </a:extLst>
          </p:cNvPr>
          <p:cNvSpPr>
            <a:spLocks noGrp="1"/>
          </p:cNvSpPr>
          <p:nvPr>
            <p:ph type="body" sz="quarter" idx="14" hasCustomPrompt="1"/>
          </p:nvPr>
        </p:nvSpPr>
        <p:spPr>
          <a:xfrm>
            <a:off x="336551" y="203654"/>
            <a:ext cx="7991448" cy="237345"/>
          </a:xfrm>
        </p:spPr>
        <p:txBody>
          <a:bodyPr wrap="none" lIns="0" tIns="0" rIns="0" bIns="0" anchor="t">
            <a:noAutofit/>
          </a:bodyPr>
          <a:lstStyle>
            <a:lvl1pPr marL="0" indent="0">
              <a:buNone/>
              <a:defRPr sz="1200" cap="all" spc="120" baseline="0"/>
            </a:lvl1pPr>
          </a:lstStyle>
          <a:p>
            <a:pPr lvl="0"/>
            <a:r>
              <a:rPr lang="de-DE" dirty="0"/>
              <a:t>Futura St MD 12,  </a:t>
            </a:r>
            <a:r>
              <a:rPr lang="de-DE" dirty="0" err="1"/>
              <a:t>Spationierung</a:t>
            </a:r>
            <a:r>
              <a:rPr lang="de-DE" dirty="0"/>
              <a:t> 1,2 – Textfeld 0,6 oben bündig, Ausrichtung oben</a:t>
            </a:r>
          </a:p>
        </p:txBody>
      </p:sp>
    </p:spTree>
    <p:custDataLst>
      <p:tags r:id="rId1"/>
    </p:custDataLst>
    <p:extLst>
      <p:ext uri="{BB962C8B-B14F-4D97-AF65-F5344CB8AC3E}">
        <p14:creationId xmlns:p14="http://schemas.microsoft.com/office/powerpoint/2010/main" val="56993745"/>
      </p:ext>
    </p:extLst>
  </p:cSld>
  <p:clrMapOvr>
    <a:masterClrMapping/>
  </p:clrMapOvr>
  <p:extLst>
    <p:ext uri="{DCECCB84-F9BA-43D5-87BE-67443E8EF086}">
      <p15:sldGuideLst xmlns:p15="http://schemas.microsoft.com/office/powerpoint/2012/main">
        <p15:guide id="1" pos="3840" userDrawn="1">
          <p15:clr>
            <a:srgbClr val="FBAE40"/>
          </p15:clr>
        </p15:guide>
        <p15:guide id="2" pos="7468">
          <p15:clr>
            <a:srgbClr val="FBAE40"/>
          </p15:clr>
        </p15:guide>
        <p15:guide id="3" orient="horz" pos="346" userDrawn="1">
          <p15:clr>
            <a:srgbClr val="FBAE40"/>
          </p15:clr>
        </p15:guide>
        <p15:guide id="4" orient="horz" pos="4201" userDrawn="1">
          <p15:clr>
            <a:srgbClr val="FBAE40"/>
          </p15:clr>
        </p15:guide>
        <p15:guide id="5" pos="212" userDrawn="1">
          <p15:clr>
            <a:srgbClr val="FBAE40"/>
          </p15:clr>
        </p15:guide>
        <p15:guide id="6" orient="horz" pos="119" userDrawn="1">
          <p15:clr>
            <a:srgbClr val="FBAE40"/>
          </p15:clr>
        </p15:guide>
        <p15:guide id="7" orient="horz" pos="22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und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84122" y="851574"/>
            <a:ext cx="5519150" cy="489878"/>
          </a:xfrm>
        </p:spPr>
        <p:txBody>
          <a:bodyPr anchor="ctr" anchorCtr="0"/>
          <a:lstStyle>
            <a:lvl1pPr>
              <a:lnSpc>
                <a:spcPct val="100000"/>
              </a:lnSpc>
              <a:defRPr sz="2722" baseline="0"/>
            </a:lvl1pPr>
          </a:lstStyle>
          <a:p>
            <a:r>
              <a:rPr lang="de-DE" dirty="0"/>
              <a:t>Headline</a:t>
            </a:r>
            <a:endParaRPr lang="de-CH" dirty="0"/>
          </a:p>
        </p:txBody>
      </p:sp>
      <p:sp>
        <p:nvSpPr>
          <p:cNvPr id="4" name="Textfeld 3">
            <a:extLst>
              <a:ext uri="{FF2B5EF4-FFF2-40B4-BE49-F238E27FC236}">
                <a16:creationId xmlns:a16="http://schemas.microsoft.com/office/drawing/2014/main" id="{44458149-05AB-C0F4-69F7-E82E2C8CE2E7}"/>
              </a:ext>
            </a:extLst>
          </p:cNvPr>
          <p:cNvSpPr txBox="1"/>
          <p:nvPr userDrawn="1"/>
        </p:nvSpPr>
        <p:spPr>
          <a:xfrm>
            <a:off x="9623700" y="6458355"/>
            <a:ext cx="2286038" cy="139590"/>
          </a:xfrm>
          <a:prstGeom prst="rect">
            <a:avLst/>
          </a:prstGeom>
          <a:noFill/>
        </p:spPr>
        <p:txBody>
          <a:bodyPr wrap="square" lIns="0" tIns="0" rIns="0" bIns="0" rtlCol="0">
            <a:spAutoFit/>
          </a:bodyPr>
          <a:lstStyle/>
          <a:p>
            <a:pPr algn="r"/>
            <a:r>
              <a:rPr lang="de-DE" sz="907" spc="118" baseline="0" dirty="0"/>
              <a:t>THE CULTURE OF BEAUTY</a:t>
            </a:r>
            <a:endParaRPr lang="de-CH" sz="907" spc="118" baseline="0" dirty="0"/>
          </a:p>
        </p:txBody>
      </p:sp>
      <p:sp>
        <p:nvSpPr>
          <p:cNvPr id="7" name="Fußzeilenplatzhalter 6">
            <a:extLst>
              <a:ext uri="{FF2B5EF4-FFF2-40B4-BE49-F238E27FC236}">
                <a16:creationId xmlns:a16="http://schemas.microsoft.com/office/drawing/2014/main" id="{E2680DCC-93E6-C450-5F4F-F647B65EB993}"/>
              </a:ext>
            </a:extLst>
          </p:cNvPr>
          <p:cNvSpPr>
            <a:spLocks noGrp="1"/>
          </p:cNvSpPr>
          <p:nvPr>
            <p:ph type="ftr" sz="quarter" idx="15"/>
          </p:nvPr>
        </p:nvSpPr>
        <p:spPr/>
        <p:txBody>
          <a:bodyPr/>
          <a:lstStyle/>
          <a:p>
            <a:r>
              <a:rPr lang="de-CH"/>
              <a:t>PRÄSENTATIONSTITEL</a:t>
            </a:r>
            <a:endParaRPr lang="de-CH" dirty="0"/>
          </a:p>
        </p:txBody>
      </p:sp>
      <p:pic>
        <p:nvPicPr>
          <p:cNvPr id="8" name="Grafik 7">
            <a:extLst>
              <a:ext uri="{FF2B5EF4-FFF2-40B4-BE49-F238E27FC236}">
                <a16:creationId xmlns:a16="http://schemas.microsoft.com/office/drawing/2014/main" id="{CA21255E-8502-4552-38ED-EF06EB0E9A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8638" y="246215"/>
            <a:ext cx="1257321" cy="247660"/>
          </a:xfrm>
          <a:prstGeom prst="rect">
            <a:avLst/>
          </a:prstGeom>
        </p:spPr>
      </p:pic>
      <p:sp>
        <p:nvSpPr>
          <p:cNvPr id="15" name="Inhaltsplatzhalter 2">
            <a:extLst>
              <a:ext uri="{FF2B5EF4-FFF2-40B4-BE49-F238E27FC236}">
                <a16:creationId xmlns:a16="http://schemas.microsoft.com/office/drawing/2014/main" id="{C47FCAE6-AA8B-BD97-24C6-2E42186BB2D5}"/>
              </a:ext>
            </a:extLst>
          </p:cNvPr>
          <p:cNvSpPr>
            <a:spLocks noGrp="1"/>
          </p:cNvSpPr>
          <p:nvPr>
            <p:ph idx="16" hasCustomPrompt="1"/>
          </p:nvPr>
        </p:nvSpPr>
        <p:spPr>
          <a:xfrm>
            <a:off x="6383432" y="1420647"/>
            <a:ext cx="5519150" cy="4621517"/>
          </a:xfrm>
        </p:spPr>
        <p:txBody>
          <a:bodyPr/>
          <a:lstStyle>
            <a:lvl1pPr>
              <a:spcBef>
                <a:spcPts val="1089"/>
              </a:spcBef>
              <a:buSzPct val="130000"/>
              <a:tabLst>
                <a:tab pos="4313340" algn="r"/>
              </a:tabLst>
              <a:defRPr sz="1905">
                <a:solidFill>
                  <a:schemeClr val="tx1"/>
                </a:solidFill>
              </a:defRPr>
            </a:lvl1pPr>
            <a:lvl2pPr>
              <a:spcBef>
                <a:spcPts val="1089"/>
              </a:spcBef>
              <a:buSzPct val="130000"/>
              <a:tabLst>
                <a:tab pos="4313340" algn="r"/>
              </a:tabLst>
              <a:defRPr sz="1905">
                <a:solidFill>
                  <a:schemeClr val="tx1"/>
                </a:solidFill>
              </a:defRPr>
            </a:lvl2pPr>
            <a:lvl3pPr>
              <a:spcBef>
                <a:spcPts val="1089"/>
              </a:spcBef>
              <a:buSzPct val="130000"/>
              <a:tabLst>
                <a:tab pos="4313340" algn="r"/>
              </a:tabLst>
              <a:defRPr sz="1905">
                <a:solidFill>
                  <a:schemeClr val="tx1"/>
                </a:solidFill>
              </a:defRPr>
            </a:lvl3pPr>
            <a:lvl4pPr>
              <a:spcBef>
                <a:spcPts val="1089"/>
              </a:spcBef>
              <a:buSzPct val="130000"/>
              <a:tabLst>
                <a:tab pos="4313340" algn="r"/>
              </a:tabLst>
              <a:defRPr sz="1905">
                <a:solidFill>
                  <a:schemeClr val="tx1"/>
                </a:solidFill>
              </a:defRPr>
            </a:lvl4pPr>
            <a:lvl5pPr>
              <a:spcBef>
                <a:spcPts val="1089"/>
              </a:spcBef>
              <a:buSzPct val="130000"/>
              <a:tabLst>
                <a:tab pos="4313340" algn="r"/>
              </a:tabLst>
              <a:defRPr sz="1905">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Bildplatzhalter 9">
            <a:extLst>
              <a:ext uri="{FF2B5EF4-FFF2-40B4-BE49-F238E27FC236}">
                <a16:creationId xmlns:a16="http://schemas.microsoft.com/office/drawing/2014/main" id="{172AE16F-DB72-4E51-27C6-E5C0B06DFA06}"/>
              </a:ext>
            </a:extLst>
          </p:cNvPr>
          <p:cNvSpPr>
            <a:spLocks noGrp="1"/>
          </p:cNvSpPr>
          <p:nvPr>
            <p:ph type="pic" sz="quarter" idx="18"/>
          </p:nvPr>
        </p:nvSpPr>
        <p:spPr>
          <a:xfrm>
            <a:off x="284122" y="1419918"/>
            <a:ext cx="5649206" cy="5144292"/>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tIns="2160000"/>
          <a:lstStyle>
            <a:lvl1pPr marL="0" indent="0" algn="ctr">
              <a:buNone/>
              <a:defRPr sz="1905"/>
            </a:lvl1pPr>
          </a:lstStyle>
          <a:p>
            <a:r>
              <a:rPr lang="de-DE"/>
              <a:t>Bild durch Klicken auf Symbol hinzufügen</a:t>
            </a:r>
            <a:endParaRPr lang="de-CH" dirty="0"/>
          </a:p>
        </p:txBody>
      </p:sp>
    </p:spTree>
    <p:extLst>
      <p:ext uri="{BB962C8B-B14F-4D97-AF65-F5344CB8AC3E}">
        <p14:creationId xmlns:p14="http://schemas.microsoft.com/office/powerpoint/2010/main" val="943613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und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84122" y="851574"/>
            <a:ext cx="5519150" cy="489878"/>
          </a:xfrm>
        </p:spPr>
        <p:txBody>
          <a:bodyPr anchor="ctr" anchorCtr="0"/>
          <a:lstStyle>
            <a:lvl1pPr>
              <a:lnSpc>
                <a:spcPct val="100000"/>
              </a:lnSpc>
              <a:defRPr sz="2722" baseline="0"/>
            </a:lvl1pPr>
          </a:lstStyle>
          <a:p>
            <a:r>
              <a:rPr lang="de-DE" dirty="0"/>
              <a:t>Headline</a:t>
            </a:r>
            <a:endParaRPr lang="de-CH" dirty="0"/>
          </a:p>
        </p:txBody>
      </p:sp>
      <p:sp>
        <p:nvSpPr>
          <p:cNvPr id="4" name="Textfeld 3">
            <a:extLst>
              <a:ext uri="{FF2B5EF4-FFF2-40B4-BE49-F238E27FC236}">
                <a16:creationId xmlns:a16="http://schemas.microsoft.com/office/drawing/2014/main" id="{44458149-05AB-C0F4-69F7-E82E2C8CE2E7}"/>
              </a:ext>
            </a:extLst>
          </p:cNvPr>
          <p:cNvSpPr txBox="1"/>
          <p:nvPr userDrawn="1"/>
        </p:nvSpPr>
        <p:spPr>
          <a:xfrm>
            <a:off x="9623700" y="6458355"/>
            <a:ext cx="2286038" cy="139590"/>
          </a:xfrm>
          <a:prstGeom prst="rect">
            <a:avLst/>
          </a:prstGeom>
          <a:noFill/>
        </p:spPr>
        <p:txBody>
          <a:bodyPr wrap="square" lIns="0" tIns="0" rIns="0" bIns="0" rtlCol="0">
            <a:spAutoFit/>
          </a:bodyPr>
          <a:lstStyle/>
          <a:p>
            <a:pPr algn="r"/>
            <a:r>
              <a:rPr lang="de-DE" sz="907" spc="118" baseline="0" dirty="0"/>
              <a:t>THE CULTURE OF BEAUTY</a:t>
            </a:r>
            <a:endParaRPr lang="de-CH" sz="907" spc="118" baseline="0" dirty="0"/>
          </a:p>
        </p:txBody>
      </p:sp>
      <p:sp>
        <p:nvSpPr>
          <p:cNvPr id="7" name="Fußzeilenplatzhalter 6">
            <a:extLst>
              <a:ext uri="{FF2B5EF4-FFF2-40B4-BE49-F238E27FC236}">
                <a16:creationId xmlns:a16="http://schemas.microsoft.com/office/drawing/2014/main" id="{E2680DCC-93E6-C450-5F4F-F647B65EB993}"/>
              </a:ext>
            </a:extLst>
          </p:cNvPr>
          <p:cNvSpPr>
            <a:spLocks noGrp="1"/>
          </p:cNvSpPr>
          <p:nvPr>
            <p:ph type="ftr" sz="quarter" idx="15"/>
          </p:nvPr>
        </p:nvSpPr>
        <p:spPr/>
        <p:txBody>
          <a:bodyPr/>
          <a:lstStyle/>
          <a:p>
            <a:r>
              <a:rPr lang="de-CH"/>
              <a:t>PRÄSENTATIONSTITEL</a:t>
            </a:r>
            <a:endParaRPr lang="de-CH" dirty="0"/>
          </a:p>
        </p:txBody>
      </p:sp>
      <p:pic>
        <p:nvPicPr>
          <p:cNvPr id="8" name="Grafik 7">
            <a:extLst>
              <a:ext uri="{FF2B5EF4-FFF2-40B4-BE49-F238E27FC236}">
                <a16:creationId xmlns:a16="http://schemas.microsoft.com/office/drawing/2014/main" id="{CA21255E-8502-4552-38ED-EF06EB0E9A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8638" y="246215"/>
            <a:ext cx="1257321" cy="247660"/>
          </a:xfrm>
          <a:prstGeom prst="rect">
            <a:avLst/>
          </a:prstGeom>
        </p:spPr>
      </p:pic>
      <p:sp>
        <p:nvSpPr>
          <p:cNvPr id="15" name="Inhaltsplatzhalter 2">
            <a:extLst>
              <a:ext uri="{FF2B5EF4-FFF2-40B4-BE49-F238E27FC236}">
                <a16:creationId xmlns:a16="http://schemas.microsoft.com/office/drawing/2014/main" id="{C47FCAE6-AA8B-BD97-24C6-2E42186BB2D5}"/>
              </a:ext>
            </a:extLst>
          </p:cNvPr>
          <p:cNvSpPr>
            <a:spLocks noGrp="1"/>
          </p:cNvSpPr>
          <p:nvPr>
            <p:ph idx="16" hasCustomPrompt="1"/>
          </p:nvPr>
        </p:nvSpPr>
        <p:spPr>
          <a:xfrm>
            <a:off x="6383432" y="1420647"/>
            <a:ext cx="5519150" cy="4621517"/>
          </a:xfrm>
        </p:spPr>
        <p:txBody>
          <a:bodyPr/>
          <a:lstStyle>
            <a:lvl1pPr>
              <a:spcBef>
                <a:spcPts val="0"/>
              </a:spcBef>
              <a:buSzPct val="130000"/>
              <a:tabLst>
                <a:tab pos="4313340" algn="r"/>
              </a:tabLst>
              <a:defRPr sz="1905">
                <a:solidFill>
                  <a:schemeClr val="tx1"/>
                </a:solidFill>
              </a:defRPr>
            </a:lvl1pPr>
            <a:lvl2pPr>
              <a:spcBef>
                <a:spcPts val="0"/>
              </a:spcBef>
              <a:buSzPct val="130000"/>
              <a:tabLst>
                <a:tab pos="4313340" algn="r"/>
              </a:tabLst>
              <a:defRPr sz="1905">
                <a:solidFill>
                  <a:schemeClr val="tx1"/>
                </a:solidFill>
              </a:defRPr>
            </a:lvl2pPr>
            <a:lvl3pPr>
              <a:spcBef>
                <a:spcPts val="0"/>
              </a:spcBef>
              <a:buSzPct val="130000"/>
              <a:tabLst>
                <a:tab pos="4313340" algn="r"/>
              </a:tabLst>
              <a:defRPr sz="1905">
                <a:solidFill>
                  <a:schemeClr val="tx1"/>
                </a:solidFill>
              </a:defRPr>
            </a:lvl3pPr>
            <a:lvl4pPr>
              <a:spcBef>
                <a:spcPts val="0"/>
              </a:spcBef>
              <a:buSzPct val="130000"/>
              <a:tabLst>
                <a:tab pos="4313340" algn="r"/>
              </a:tabLst>
              <a:defRPr sz="1905">
                <a:solidFill>
                  <a:schemeClr val="tx1"/>
                </a:solidFill>
              </a:defRPr>
            </a:lvl4pPr>
            <a:lvl5pPr>
              <a:spcBef>
                <a:spcPts val="0"/>
              </a:spcBef>
              <a:buSzPct val="130000"/>
              <a:tabLst>
                <a:tab pos="4313340" algn="r"/>
              </a:tabLst>
              <a:defRPr sz="1905">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Bildplatzhalter 9">
            <a:extLst>
              <a:ext uri="{FF2B5EF4-FFF2-40B4-BE49-F238E27FC236}">
                <a16:creationId xmlns:a16="http://schemas.microsoft.com/office/drawing/2014/main" id="{172AE16F-DB72-4E51-27C6-E5C0B06DFA06}"/>
              </a:ext>
            </a:extLst>
          </p:cNvPr>
          <p:cNvSpPr>
            <a:spLocks noGrp="1"/>
          </p:cNvSpPr>
          <p:nvPr>
            <p:ph type="pic" sz="quarter" idx="18"/>
          </p:nvPr>
        </p:nvSpPr>
        <p:spPr>
          <a:xfrm>
            <a:off x="284122" y="1419918"/>
            <a:ext cx="5649206" cy="5144292"/>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tIns="2160000"/>
          <a:lstStyle>
            <a:lvl1pPr marL="0" indent="0" algn="ctr">
              <a:buNone/>
              <a:defRPr sz="1905"/>
            </a:lvl1pPr>
          </a:lstStyle>
          <a:p>
            <a:r>
              <a:rPr lang="de-DE"/>
              <a:t>Bild durch Klicken auf Symbol hinzufügen</a:t>
            </a:r>
            <a:endParaRPr lang="de-CH" dirty="0"/>
          </a:p>
        </p:txBody>
      </p:sp>
    </p:spTree>
    <p:extLst>
      <p:ext uri="{BB962C8B-B14F-4D97-AF65-F5344CB8AC3E}">
        <p14:creationId xmlns:p14="http://schemas.microsoft.com/office/powerpoint/2010/main" val="1464735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rei Spalten Bild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84122" y="851574"/>
            <a:ext cx="5519150" cy="489878"/>
          </a:xfrm>
        </p:spPr>
        <p:txBody>
          <a:bodyPr anchor="ctr" anchorCtr="0"/>
          <a:lstStyle>
            <a:lvl1pPr>
              <a:lnSpc>
                <a:spcPct val="100000"/>
              </a:lnSpc>
              <a:defRPr sz="2722" baseline="0"/>
            </a:lvl1pPr>
          </a:lstStyle>
          <a:p>
            <a:r>
              <a:rPr lang="de-DE" dirty="0"/>
              <a:t>Headline</a:t>
            </a:r>
            <a:endParaRPr lang="de-CH" dirty="0"/>
          </a:p>
        </p:txBody>
      </p:sp>
      <p:sp>
        <p:nvSpPr>
          <p:cNvPr id="7" name="Fußzeilenplatzhalter 6">
            <a:extLst>
              <a:ext uri="{FF2B5EF4-FFF2-40B4-BE49-F238E27FC236}">
                <a16:creationId xmlns:a16="http://schemas.microsoft.com/office/drawing/2014/main" id="{E2680DCC-93E6-C450-5F4F-F647B65EB993}"/>
              </a:ext>
            </a:extLst>
          </p:cNvPr>
          <p:cNvSpPr>
            <a:spLocks noGrp="1"/>
          </p:cNvSpPr>
          <p:nvPr>
            <p:ph type="ftr" sz="quarter" idx="15"/>
          </p:nvPr>
        </p:nvSpPr>
        <p:spPr/>
        <p:txBody>
          <a:bodyPr/>
          <a:lstStyle/>
          <a:p>
            <a:r>
              <a:rPr lang="de-CH"/>
              <a:t>PRÄSENTATIONSTITEL</a:t>
            </a:r>
            <a:endParaRPr lang="de-CH" dirty="0"/>
          </a:p>
        </p:txBody>
      </p:sp>
      <p:pic>
        <p:nvPicPr>
          <p:cNvPr id="8" name="Grafik 7">
            <a:extLst>
              <a:ext uri="{FF2B5EF4-FFF2-40B4-BE49-F238E27FC236}">
                <a16:creationId xmlns:a16="http://schemas.microsoft.com/office/drawing/2014/main" id="{CA21255E-8502-4552-38ED-EF06EB0E9A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8638" y="246215"/>
            <a:ext cx="1257321" cy="247660"/>
          </a:xfrm>
          <a:prstGeom prst="rect">
            <a:avLst/>
          </a:prstGeom>
        </p:spPr>
      </p:pic>
      <p:sp>
        <p:nvSpPr>
          <p:cNvPr id="15" name="Inhaltsplatzhalter 2">
            <a:extLst>
              <a:ext uri="{FF2B5EF4-FFF2-40B4-BE49-F238E27FC236}">
                <a16:creationId xmlns:a16="http://schemas.microsoft.com/office/drawing/2014/main" id="{C47FCAE6-AA8B-BD97-24C6-2E42186BB2D5}"/>
              </a:ext>
            </a:extLst>
          </p:cNvPr>
          <p:cNvSpPr>
            <a:spLocks noGrp="1"/>
          </p:cNvSpPr>
          <p:nvPr>
            <p:ph idx="16" hasCustomPrompt="1"/>
          </p:nvPr>
        </p:nvSpPr>
        <p:spPr>
          <a:xfrm>
            <a:off x="284122" y="4987796"/>
            <a:ext cx="3722977" cy="1306342"/>
          </a:xfrm>
        </p:spPr>
        <p:txBody>
          <a:bodyPr/>
          <a:lstStyle>
            <a:lvl1pPr marL="0" indent="0">
              <a:spcBef>
                <a:spcPts val="0"/>
              </a:spcBef>
              <a:buSzPct val="130000"/>
              <a:buFont typeface="Arial" panose="020B0604020202020204" pitchFamily="34" charset="0"/>
              <a:buNone/>
              <a:tabLst>
                <a:tab pos="4313340" algn="r"/>
              </a:tabLst>
              <a:defRPr sz="1905">
                <a:solidFill>
                  <a:schemeClr val="tx1"/>
                </a:solidFill>
              </a:defRPr>
            </a:lvl1pPr>
            <a:lvl2pPr>
              <a:spcBef>
                <a:spcPts val="1089"/>
              </a:spcBef>
              <a:buSzPct val="130000"/>
              <a:tabLst>
                <a:tab pos="4313340" algn="r"/>
              </a:tabLst>
              <a:defRPr sz="1905">
                <a:solidFill>
                  <a:schemeClr val="accent2"/>
                </a:solidFill>
              </a:defRPr>
            </a:lvl2pPr>
            <a:lvl3pPr marL="654295" indent="0">
              <a:spcBef>
                <a:spcPts val="1089"/>
              </a:spcBef>
              <a:buSzPct val="130000"/>
              <a:buNone/>
              <a:tabLst>
                <a:tab pos="4313340" algn="r"/>
              </a:tabLst>
              <a:defRPr sz="1905">
                <a:solidFill>
                  <a:schemeClr val="tx1"/>
                </a:solidFill>
              </a:defRPr>
            </a:lvl3pPr>
            <a:lvl4pPr marL="979776" indent="0">
              <a:spcBef>
                <a:spcPts val="1089"/>
              </a:spcBef>
              <a:buSzPct val="130000"/>
              <a:buNone/>
              <a:tabLst>
                <a:tab pos="4313340" algn="r"/>
              </a:tabLst>
              <a:defRPr sz="1905">
                <a:solidFill>
                  <a:schemeClr val="tx1"/>
                </a:solidFill>
              </a:defRPr>
            </a:lvl4pPr>
            <a:lvl5pPr marL="1307479" indent="0">
              <a:spcBef>
                <a:spcPts val="1089"/>
              </a:spcBef>
              <a:buSzPct val="130000"/>
              <a:buNone/>
              <a:tabLst>
                <a:tab pos="4313340" algn="r"/>
              </a:tabLst>
              <a:defRPr sz="1905">
                <a:solidFill>
                  <a:schemeClr val="tx1"/>
                </a:solidFill>
              </a:defRPr>
            </a:lvl5pPr>
          </a:lstStyle>
          <a:p>
            <a:pPr lvl="0"/>
            <a:r>
              <a:rPr lang="de-DE" dirty="0"/>
              <a:t>Textmasterformat bearbeiten</a:t>
            </a:r>
          </a:p>
        </p:txBody>
      </p:sp>
      <p:sp>
        <p:nvSpPr>
          <p:cNvPr id="6" name="Bildplatzhalter 9">
            <a:extLst>
              <a:ext uri="{FF2B5EF4-FFF2-40B4-BE49-F238E27FC236}">
                <a16:creationId xmlns:a16="http://schemas.microsoft.com/office/drawing/2014/main" id="{172AE16F-DB72-4E51-27C6-E5C0B06DFA06}"/>
              </a:ext>
            </a:extLst>
          </p:cNvPr>
          <p:cNvSpPr>
            <a:spLocks noGrp="1"/>
          </p:cNvSpPr>
          <p:nvPr>
            <p:ph type="pic" sz="quarter" idx="18"/>
          </p:nvPr>
        </p:nvSpPr>
        <p:spPr>
          <a:xfrm>
            <a:off x="284122" y="1419917"/>
            <a:ext cx="3722977" cy="3396489"/>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tIns="900000"/>
          <a:lstStyle>
            <a:lvl1pPr marL="0" indent="0" algn="ctr">
              <a:buNone/>
              <a:defRPr sz="1905"/>
            </a:lvl1pPr>
          </a:lstStyle>
          <a:p>
            <a:r>
              <a:rPr lang="de-DE"/>
              <a:t>Bild durch Klicken auf Symbol hinzufügen</a:t>
            </a:r>
            <a:endParaRPr lang="de-CH" dirty="0"/>
          </a:p>
        </p:txBody>
      </p:sp>
      <p:sp>
        <p:nvSpPr>
          <p:cNvPr id="9" name="Inhaltsplatzhalter 2">
            <a:extLst>
              <a:ext uri="{FF2B5EF4-FFF2-40B4-BE49-F238E27FC236}">
                <a16:creationId xmlns:a16="http://schemas.microsoft.com/office/drawing/2014/main" id="{418616A2-14D8-0E8F-9D7E-2F861B4575F3}"/>
              </a:ext>
            </a:extLst>
          </p:cNvPr>
          <p:cNvSpPr>
            <a:spLocks noGrp="1"/>
          </p:cNvSpPr>
          <p:nvPr>
            <p:ph idx="19" hasCustomPrompt="1"/>
          </p:nvPr>
        </p:nvSpPr>
        <p:spPr>
          <a:xfrm>
            <a:off x="8182724" y="4987796"/>
            <a:ext cx="3722977" cy="1306342"/>
          </a:xfrm>
        </p:spPr>
        <p:txBody>
          <a:bodyPr/>
          <a:lstStyle>
            <a:lvl1pPr marL="0" indent="0">
              <a:spcBef>
                <a:spcPts val="0"/>
              </a:spcBef>
              <a:buSzPct val="130000"/>
              <a:buFont typeface="Arial" panose="020B0604020202020204" pitchFamily="34" charset="0"/>
              <a:buNone/>
              <a:tabLst>
                <a:tab pos="4313340" algn="r"/>
              </a:tabLst>
              <a:defRPr sz="1905">
                <a:solidFill>
                  <a:schemeClr val="tx1"/>
                </a:solidFill>
              </a:defRPr>
            </a:lvl1pPr>
            <a:lvl2pPr>
              <a:spcBef>
                <a:spcPts val="1089"/>
              </a:spcBef>
              <a:buSzPct val="130000"/>
              <a:tabLst>
                <a:tab pos="4313340" algn="r"/>
              </a:tabLst>
              <a:defRPr sz="1905">
                <a:solidFill>
                  <a:schemeClr val="accent2"/>
                </a:solidFill>
              </a:defRPr>
            </a:lvl2pPr>
            <a:lvl3pPr marL="654295" indent="0">
              <a:spcBef>
                <a:spcPts val="1089"/>
              </a:spcBef>
              <a:buSzPct val="130000"/>
              <a:buNone/>
              <a:tabLst>
                <a:tab pos="4313340" algn="r"/>
              </a:tabLst>
              <a:defRPr sz="1905">
                <a:solidFill>
                  <a:schemeClr val="tx1"/>
                </a:solidFill>
              </a:defRPr>
            </a:lvl3pPr>
            <a:lvl4pPr marL="979776" indent="0">
              <a:spcBef>
                <a:spcPts val="1089"/>
              </a:spcBef>
              <a:buSzPct val="130000"/>
              <a:buNone/>
              <a:tabLst>
                <a:tab pos="4313340" algn="r"/>
              </a:tabLst>
              <a:defRPr sz="1905">
                <a:solidFill>
                  <a:schemeClr val="tx1"/>
                </a:solidFill>
              </a:defRPr>
            </a:lvl4pPr>
            <a:lvl5pPr marL="1307479" indent="0">
              <a:spcBef>
                <a:spcPts val="1089"/>
              </a:spcBef>
              <a:buSzPct val="130000"/>
              <a:buNone/>
              <a:tabLst>
                <a:tab pos="4313340" algn="r"/>
              </a:tabLst>
              <a:defRPr sz="1905">
                <a:solidFill>
                  <a:schemeClr val="tx1"/>
                </a:solidFill>
              </a:defRPr>
            </a:lvl5pPr>
          </a:lstStyle>
          <a:p>
            <a:pPr lvl="0"/>
            <a:r>
              <a:rPr lang="de-DE" dirty="0"/>
              <a:t>Textmasterformat bearbeiten</a:t>
            </a:r>
          </a:p>
        </p:txBody>
      </p:sp>
      <p:sp>
        <p:nvSpPr>
          <p:cNvPr id="10" name="Bildplatzhalter 9">
            <a:extLst>
              <a:ext uri="{FF2B5EF4-FFF2-40B4-BE49-F238E27FC236}">
                <a16:creationId xmlns:a16="http://schemas.microsoft.com/office/drawing/2014/main" id="{ACDA411E-0A0F-EF89-1123-F5AE921C99BD}"/>
              </a:ext>
            </a:extLst>
          </p:cNvPr>
          <p:cNvSpPr>
            <a:spLocks noGrp="1"/>
          </p:cNvSpPr>
          <p:nvPr>
            <p:ph type="pic" sz="quarter" idx="20"/>
          </p:nvPr>
        </p:nvSpPr>
        <p:spPr>
          <a:xfrm>
            <a:off x="8182724" y="1419917"/>
            <a:ext cx="3722977" cy="3396489"/>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tIns="900000"/>
          <a:lstStyle>
            <a:lvl1pPr marL="0" indent="0" algn="ctr">
              <a:buNone/>
              <a:defRPr sz="1905"/>
            </a:lvl1pPr>
          </a:lstStyle>
          <a:p>
            <a:r>
              <a:rPr lang="de-DE"/>
              <a:t>Bild durch Klicken auf Symbol hinzufügen</a:t>
            </a:r>
            <a:endParaRPr lang="de-CH" dirty="0"/>
          </a:p>
        </p:txBody>
      </p:sp>
      <p:sp>
        <p:nvSpPr>
          <p:cNvPr id="11" name="Inhaltsplatzhalter 2">
            <a:extLst>
              <a:ext uri="{FF2B5EF4-FFF2-40B4-BE49-F238E27FC236}">
                <a16:creationId xmlns:a16="http://schemas.microsoft.com/office/drawing/2014/main" id="{93010D4D-3FDF-60FA-8C76-DD531C09130B}"/>
              </a:ext>
            </a:extLst>
          </p:cNvPr>
          <p:cNvSpPr>
            <a:spLocks noGrp="1"/>
          </p:cNvSpPr>
          <p:nvPr>
            <p:ph idx="21" hasCustomPrompt="1"/>
          </p:nvPr>
        </p:nvSpPr>
        <p:spPr>
          <a:xfrm>
            <a:off x="4233422" y="4986960"/>
            <a:ext cx="3722977" cy="1306342"/>
          </a:xfrm>
        </p:spPr>
        <p:txBody>
          <a:bodyPr/>
          <a:lstStyle>
            <a:lvl1pPr marL="0" indent="0">
              <a:spcBef>
                <a:spcPts val="0"/>
              </a:spcBef>
              <a:buSzPct val="130000"/>
              <a:buFont typeface="Arial" panose="020B0604020202020204" pitchFamily="34" charset="0"/>
              <a:buNone/>
              <a:tabLst>
                <a:tab pos="4313340" algn="r"/>
              </a:tabLst>
              <a:defRPr sz="1905">
                <a:solidFill>
                  <a:schemeClr val="tx1"/>
                </a:solidFill>
              </a:defRPr>
            </a:lvl1pPr>
            <a:lvl2pPr>
              <a:spcBef>
                <a:spcPts val="1089"/>
              </a:spcBef>
              <a:buSzPct val="130000"/>
              <a:tabLst>
                <a:tab pos="4313340" algn="r"/>
              </a:tabLst>
              <a:defRPr sz="1905">
                <a:solidFill>
                  <a:schemeClr val="accent2"/>
                </a:solidFill>
              </a:defRPr>
            </a:lvl2pPr>
            <a:lvl3pPr marL="654295" indent="0">
              <a:spcBef>
                <a:spcPts val="1089"/>
              </a:spcBef>
              <a:buSzPct val="130000"/>
              <a:buNone/>
              <a:tabLst>
                <a:tab pos="4313340" algn="r"/>
              </a:tabLst>
              <a:defRPr sz="1905">
                <a:solidFill>
                  <a:schemeClr val="tx1"/>
                </a:solidFill>
              </a:defRPr>
            </a:lvl3pPr>
            <a:lvl4pPr marL="979776" indent="0">
              <a:spcBef>
                <a:spcPts val="1089"/>
              </a:spcBef>
              <a:buSzPct val="130000"/>
              <a:buNone/>
              <a:tabLst>
                <a:tab pos="4313340" algn="r"/>
              </a:tabLst>
              <a:defRPr sz="1905">
                <a:solidFill>
                  <a:schemeClr val="tx1"/>
                </a:solidFill>
              </a:defRPr>
            </a:lvl4pPr>
            <a:lvl5pPr marL="1307479" indent="0">
              <a:spcBef>
                <a:spcPts val="1089"/>
              </a:spcBef>
              <a:buSzPct val="130000"/>
              <a:buNone/>
              <a:tabLst>
                <a:tab pos="4313340" algn="r"/>
              </a:tabLst>
              <a:defRPr sz="1905">
                <a:solidFill>
                  <a:schemeClr val="tx1"/>
                </a:solidFill>
              </a:defRPr>
            </a:lvl5pPr>
          </a:lstStyle>
          <a:p>
            <a:pPr lvl="0"/>
            <a:r>
              <a:rPr lang="de-DE" dirty="0"/>
              <a:t>Textmasterformat bearbeiten</a:t>
            </a:r>
          </a:p>
        </p:txBody>
      </p:sp>
      <p:sp>
        <p:nvSpPr>
          <p:cNvPr id="12" name="Bildplatzhalter 9">
            <a:extLst>
              <a:ext uri="{FF2B5EF4-FFF2-40B4-BE49-F238E27FC236}">
                <a16:creationId xmlns:a16="http://schemas.microsoft.com/office/drawing/2014/main" id="{7512CD6A-ACA0-C3BF-042D-E32F0DA3CD39}"/>
              </a:ext>
            </a:extLst>
          </p:cNvPr>
          <p:cNvSpPr>
            <a:spLocks noGrp="1"/>
          </p:cNvSpPr>
          <p:nvPr>
            <p:ph type="pic" sz="quarter" idx="22"/>
          </p:nvPr>
        </p:nvSpPr>
        <p:spPr>
          <a:xfrm>
            <a:off x="4233422" y="1420647"/>
            <a:ext cx="3722977" cy="3396489"/>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tIns="900000"/>
          <a:lstStyle>
            <a:lvl1pPr marL="0" indent="0" algn="ctr">
              <a:buNone/>
              <a:defRPr sz="1905"/>
            </a:lvl1pPr>
          </a:lstStyle>
          <a:p>
            <a:r>
              <a:rPr lang="de-DE"/>
              <a:t>Bild durch Klicken auf Symbol hinzufügen</a:t>
            </a:r>
            <a:endParaRPr lang="de-CH" dirty="0"/>
          </a:p>
        </p:txBody>
      </p:sp>
    </p:spTree>
    <p:extLst>
      <p:ext uri="{BB962C8B-B14F-4D97-AF65-F5344CB8AC3E}">
        <p14:creationId xmlns:p14="http://schemas.microsoft.com/office/powerpoint/2010/main" val="1725742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E2680DCC-93E6-C450-5F4F-F647B65EB993}"/>
              </a:ext>
            </a:extLst>
          </p:cNvPr>
          <p:cNvSpPr>
            <a:spLocks noGrp="1"/>
          </p:cNvSpPr>
          <p:nvPr>
            <p:ph type="ftr" sz="quarter" idx="15"/>
          </p:nvPr>
        </p:nvSpPr>
        <p:spPr/>
        <p:txBody>
          <a:bodyPr/>
          <a:lstStyle/>
          <a:p>
            <a:r>
              <a:rPr lang="de-CH"/>
              <a:t>PRÄSENTATIONSTITEL</a:t>
            </a:r>
            <a:endParaRPr lang="de-CH" dirty="0"/>
          </a:p>
        </p:txBody>
      </p:sp>
      <p:pic>
        <p:nvPicPr>
          <p:cNvPr id="8" name="Grafik 7">
            <a:extLst>
              <a:ext uri="{FF2B5EF4-FFF2-40B4-BE49-F238E27FC236}">
                <a16:creationId xmlns:a16="http://schemas.microsoft.com/office/drawing/2014/main" id="{CA21255E-8502-4552-38ED-EF06EB0E9A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8638" y="246215"/>
            <a:ext cx="1257321" cy="247660"/>
          </a:xfrm>
          <a:prstGeom prst="rect">
            <a:avLst/>
          </a:prstGeom>
        </p:spPr>
      </p:pic>
      <p:sp>
        <p:nvSpPr>
          <p:cNvPr id="10" name="Bildplatzhalter 9">
            <a:extLst>
              <a:ext uri="{FF2B5EF4-FFF2-40B4-BE49-F238E27FC236}">
                <a16:creationId xmlns:a16="http://schemas.microsoft.com/office/drawing/2014/main" id="{96F5FA78-AD72-5C0B-E906-CC60E2231191}"/>
              </a:ext>
            </a:extLst>
          </p:cNvPr>
          <p:cNvSpPr>
            <a:spLocks noGrp="1"/>
          </p:cNvSpPr>
          <p:nvPr>
            <p:ph type="pic" sz="quarter" idx="18"/>
          </p:nvPr>
        </p:nvSpPr>
        <p:spPr>
          <a:xfrm>
            <a:off x="284122" y="740090"/>
            <a:ext cx="11627476" cy="5824120"/>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tIns="2340000"/>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509221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Nur Titel">
    <p:spTree>
      <p:nvGrpSpPr>
        <p:cNvPr id="1" name=""/>
        <p:cNvGrpSpPr/>
        <p:nvPr/>
      </p:nvGrpSpPr>
      <p:grpSpPr>
        <a:xfrm>
          <a:off x="0" y="0"/>
          <a:ext cx="0" cy="0"/>
          <a:chOff x="0" y="0"/>
          <a:chExt cx="0" cy="0"/>
        </a:xfrm>
      </p:grpSpPr>
      <p:sp>
        <p:nvSpPr>
          <p:cNvPr id="10" name="Textfeld 9"/>
          <p:cNvSpPr txBox="1"/>
          <p:nvPr userDrawn="1"/>
        </p:nvSpPr>
        <p:spPr>
          <a:xfrm>
            <a:off x="168996" y="6459538"/>
            <a:ext cx="3697817" cy="214312"/>
          </a:xfrm>
          <a:prstGeom prst="rect">
            <a:avLst/>
          </a:prstGeom>
          <a:noFill/>
        </p:spPr>
        <p:txBody>
          <a:bodyPr>
            <a:spAutoFit/>
          </a:bodyPr>
          <a:lstStyle/>
          <a:p>
            <a:pPr fontAlgn="auto">
              <a:spcBef>
                <a:spcPts val="0"/>
              </a:spcBef>
              <a:spcAft>
                <a:spcPts val="0"/>
              </a:spcAft>
              <a:defRPr/>
            </a:pPr>
            <a:r>
              <a:rPr lang="de-DE" sz="800" dirty="0" err="1">
                <a:latin typeface="Futura Md" panose="020B0602020204020303" pitchFamily="34" charset="0"/>
                <a:cs typeface="Futura ND Medium"/>
              </a:rPr>
              <a:t>www.labiosthetique.com</a:t>
            </a:r>
            <a:endParaRPr lang="de-DE" sz="800" dirty="0">
              <a:latin typeface="Futura Md" panose="020B0602020204020303" pitchFamily="34" charset="0"/>
              <a:cs typeface="Futura ND Medium"/>
            </a:endParaRPr>
          </a:p>
        </p:txBody>
      </p:sp>
    </p:spTree>
    <p:extLst>
      <p:ext uri="{BB962C8B-B14F-4D97-AF65-F5344CB8AC3E}">
        <p14:creationId xmlns:p14="http://schemas.microsoft.com/office/powerpoint/2010/main" val="370419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11" name="Bildplatzhalter 5"/>
          <p:cNvSpPr>
            <a:spLocks noGrp="1"/>
          </p:cNvSpPr>
          <p:nvPr>
            <p:ph type="pic" sz="quarter" idx="13" hasCustomPrompt="1"/>
          </p:nvPr>
        </p:nvSpPr>
        <p:spPr>
          <a:xfrm>
            <a:off x="334720" y="549276"/>
            <a:ext cx="11521280" cy="6143274"/>
          </a:xfrm>
          <a:solidFill>
            <a:schemeClr val="bg1">
              <a:lumMod val="75000"/>
            </a:schemeClr>
          </a:solidFill>
        </p:spPr>
        <p:txBody>
          <a:bodyPr tIns="1980000" rIns="0"/>
          <a:lstStyle>
            <a:lvl1pPr marL="0" indent="0" algn="ctr">
              <a:buNone/>
              <a:defRPr sz="2100" baseline="0">
                <a:latin typeface="Futura Std Medium" panose="020B0502020204020303" pitchFamily="34" charset="0"/>
              </a:defRPr>
            </a:lvl1pPr>
          </a:lstStyle>
          <a:p>
            <a:r>
              <a:rPr lang="de-DE" dirty="0"/>
              <a:t>Bild durch Klicken auf Symbol Bild hinzufügen.</a:t>
            </a:r>
          </a:p>
        </p:txBody>
      </p:sp>
      <p:sp>
        <p:nvSpPr>
          <p:cNvPr id="4" name="Textplatzhalter 2">
            <a:extLst>
              <a:ext uri="{FF2B5EF4-FFF2-40B4-BE49-F238E27FC236}">
                <a16:creationId xmlns:a16="http://schemas.microsoft.com/office/drawing/2014/main" id="{3D8A65F4-3BDA-47B3-AA98-630E54941643}"/>
              </a:ext>
            </a:extLst>
          </p:cNvPr>
          <p:cNvSpPr>
            <a:spLocks noGrp="1"/>
          </p:cNvSpPr>
          <p:nvPr>
            <p:ph type="body" sz="quarter" idx="14" hasCustomPrompt="1"/>
          </p:nvPr>
        </p:nvSpPr>
        <p:spPr>
          <a:xfrm>
            <a:off x="336551" y="203654"/>
            <a:ext cx="7991448" cy="237345"/>
          </a:xfrm>
        </p:spPr>
        <p:txBody>
          <a:bodyPr wrap="none" lIns="0" tIns="0" rIns="0" bIns="0" anchor="t">
            <a:noAutofit/>
          </a:bodyPr>
          <a:lstStyle>
            <a:lvl1pPr marL="0" indent="0">
              <a:buNone/>
              <a:defRPr sz="1200" cap="all" spc="120" baseline="0"/>
            </a:lvl1pPr>
          </a:lstStyle>
          <a:p>
            <a:pPr lvl="0"/>
            <a:r>
              <a:rPr lang="de-DE" dirty="0"/>
              <a:t>Futura St MD 12,  </a:t>
            </a:r>
            <a:r>
              <a:rPr lang="de-DE" dirty="0" err="1"/>
              <a:t>Spationierung</a:t>
            </a:r>
            <a:r>
              <a:rPr lang="de-DE" dirty="0"/>
              <a:t> 1,2 – Textfeld 0,6 oben bündig, Ausrichtung oben</a:t>
            </a:r>
          </a:p>
        </p:txBody>
      </p:sp>
    </p:spTree>
    <p:custDataLst>
      <p:tags r:id="rId1"/>
    </p:custDataLst>
    <p:extLst>
      <p:ext uri="{BB962C8B-B14F-4D97-AF65-F5344CB8AC3E}">
        <p14:creationId xmlns:p14="http://schemas.microsoft.com/office/powerpoint/2010/main" val="293055564"/>
      </p:ext>
    </p:extLst>
  </p:cSld>
  <p:clrMapOvr>
    <a:masterClrMapping/>
  </p:clrMapOvr>
  <p:extLst>
    <p:ext uri="{DCECCB84-F9BA-43D5-87BE-67443E8EF086}">
      <p15:sldGuideLst xmlns:p15="http://schemas.microsoft.com/office/powerpoint/2012/main">
        <p15:guide id="1" pos="3840">
          <p15:clr>
            <a:srgbClr val="FBAE40"/>
          </p15:clr>
        </p15:guide>
        <p15:guide id="2" pos="7468">
          <p15:clr>
            <a:srgbClr val="FBAE40"/>
          </p15:clr>
        </p15:guide>
        <p15:guide id="3" orient="horz" pos="346">
          <p15:clr>
            <a:srgbClr val="FBAE40"/>
          </p15:clr>
        </p15:guide>
        <p15:guide id="4" orient="horz" pos="4201">
          <p15:clr>
            <a:srgbClr val="FBAE40"/>
          </p15:clr>
        </p15:guide>
        <p15:guide id="5" pos="212">
          <p15:clr>
            <a:srgbClr val="FBAE40"/>
          </p15:clr>
        </p15:guide>
        <p15:guide id="6" orient="horz" pos="119">
          <p15:clr>
            <a:srgbClr val="FBAE40"/>
          </p15:clr>
        </p15:guide>
        <p15:guide id="8" orient="horz" pos="2160" userDrawn="1">
          <p15:clr>
            <a:srgbClr val="FBAE40"/>
          </p15:clr>
        </p15:guide>
        <p15:guide id="9" orient="horz" pos="25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 Bio Layou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a:xfrm>
            <a:off x="334170" y="909638"/>
            <a:ext cx="11521280" cy="5759449"/>
          </a:xfrm>
          <a:solidFill>
            <a:schemeClr val="bg1">
              <a:lumMod val="75000"/>
            </a:schemeClr>
          </a:solidFill>
        </p:spPr>
        <p:txBody>
          <a:bodyPr tIns="1980000" rIns="0"/>
          <a:lstStyle>
            <a:lvl1pPr marL="0" indent="0" algn="ctr">
              <a:buNone/>
              <a:defRPr sz="2100" baseline="0">
                <a:latin typeface="Futura Std Medium" panose="020B0502020204020303" pitchFamily="34" charset="0"/>
              </a:defRPr>
            </a:lvl1pPr>
          </a:lstStyle>
          <a:p>
            <a:r>
              <a:rPr lang="de-DE" dirty="0"/>
              <a:t>Bild durch Klicken auf Symbol Bild hinzufügen.</a:t>
            </a:r>
          </a:p>
        </p:txBody>
      </p:sp>
      <p:sp>
        <p:nvSpPr>
          <p:cNvPr id="7" name="Textplatzhalter 3">
            <a:extLst>
              <a:ext uri="{FF2B5EF4-FFF2-40B4-BE49-F238E27FC236}">
                <a16:creationId xmlns:a16="http://schemas.microsoft.com/office/drawing/2014/main" id="{610DBD77-32D7-40D2-9B10-E9461792D63A}"/>
              </a:ext>
            </a:extLst>
          </p:cNvPr>
          <p:cNvSpPr>
            <a:spLocks noGrp="1"/>
          </p:cNvSpPr>
          <p:nvPr>
            <p:ph type="body" sz="quarter" idx="15" hasCustomPrompt="1"/>
          </p:nvPr>
        </p:nvSpPr>
        <p:spPr>
          <a:xfrm>
            <a:off x="336550" y="441000"/>
            <a:ext cx="7991449" cy="468000"/>
          </a:xfrm>
        </p:spPr>
        <p:txBody>
          <a:bodyPr wrap="none" lIns="0" tIns="0" rIns="0" bIns="0" anchor="ctr" anchorCtr="0">
            <a:noAutofit/>
          </a:bodyPr>
          <a:lstStyle>
            <a:lvl1pPr marL="0" indent="0">
              <a:buNone/>
              <a:defRPr sz="2800">
                <a:latin typeface="Schnyder M Demi" pitchFamily="50" charset="0"/>
              </a:defRPr>
            </a:lvl1pPr>
          </a:lstStyle>
          <a:p>
            <a:pPr lvl="0"/>
            <a:r>
              <a:rPr lang="de-DE" dirty="0"/>
              <a:t>Schnyder 28 Textfeld 1,3/ Ausrichtung Mitte</a:t>
            </a:r>
          </a:p>
        </p:txBody>
      </p:sp>
      <p:sp>
        <p:nvSpPr>
          <p:cNvPr id="5" name="Textplatzhalter 2">
            <a:extLst>
              <a:ext uri="{FF2B5EF4-FFF2-40B4-BE49-F238E27FC236}">
                <a16:creationId xmlns:a16="http://schemas.microsoft.com/office/drawing/2014/main" id="{3D8A65F4-3BDA-47B3-AA98-630E54941643}"/>
              </a:ext>
            </a:extLst>
          </p:cNvPr>
          <p:cNvSpPr>
            <a:spLocks noGrp="1"/>
          </p:cNvSpPr>
          <p:nvPr>
            <p:ph type="body" sz="quarter" idx="14" hasCustomPrompt="1"/>
          </p:nvPr>
        </p:nvSpPr>
        <p:spPr>
          <a:xfrm>
            <a:off x="336551" y="203654"/>
            <a:ext cx="7991448" cy="237345"/>
          </a:xfrm>
        </p:spPr>
        <p:txBody>
          <a:bodyPr wrap="none" lIns="0" tIns="0" rIns="0" bIns="0" anchor="t">
            <a:noAutofit/>
          </a:bodyPr>
          <a:lstStyle>
            <a:lvl1pPr marL="0" indent="0">
              <a:buNone/>
              <a:defRPr sz="1200" cap="all" spc="120" baseline="0"/>
            </a:lvl1pPr>
          </a:lstStyle>
          <a:p>
            <a:pPr lvl="0"/>
            <a:r>
              <a:rPr lang="de-DE" dirty="0"/>
              <a:t>Futura St MD 12,  </a:t>
            </a:r>
            <a:r>
              <a:rPr lang="de-DE" dirty="0" err="1"/>
              <a:t>Spationierung</a:t>
            </a:r>
            <a:r>
              <a:rPr lang="de-DE" dirty="0"/>
              <a:t> 1,2 – Textfeld 0,6 oben bündig, Ausrichtung oben</a:t>
            </a:r>
          </a:p>
        </p:txBody>
      </p:sp>
    </p:spTree>
    <p:custDataLst>
      <p:tags r:id="rId1"/>
    </p:custDataLst>
    <p:extLst>
      <p:ext uri="{BB962C8B-B14F-4D97-AF65-F5344CB8AC3E}">
        <p14:creationId xmlns:p14="http://schemas.microsoft.com/office/powerpoint/2010/main" val="150561090"/>
      </p:ext>
    </p:extLst>
  </p:cSld>
  <p:clrMapOvr>
    <a:masterClrMapping/>
  </p:clrMapOvr>
  <p:extLst>
    <p:ext uri="{DCECCB84-F9BA-43D5-87BE-67443E8EF086}">
      <p15:sldGuideLst xmlns:p15="http://schemas.microsoft.com/office/powerpoint/2012/main">
        <p15:guide id="1" orient="horz" pos="4201" userDrawn="1">
          <p15:clr>
            <a:srgbClr val="FBAE40"/>
          </p15:clr>
        </p15:guide>
        <p15:guide id="2" orient="horz" pos="119" userDrawn="1">
          <p15:clr>
            <a:srgbClr val="FBAE40"/>
          </p15:clr>
        </p15:guide>
        <p15:guide id="3" orient="horz" pos="573" userDrawn="1">
          <p15:clr>
            <a:srgbClr val="FBAE40"/>
          </p15:clr>
        </p15:guide>
        <p15:guide id="4" pos="212" userDrawn="1">
          <p15:clr>
            <a:srgbClr val="FBAE40"/>
          </p15:clr>
        </p15:guide>
        <p15:guide id="5" pos="7468" userDrawn="1">
          <p15:clr>
            <a:srgbClr val="FBAE40"/>
          </p15:clr>
        </p15:guide>
        <p15:guide id="6" orient="horz" pos="48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3">
            <a:extLst>
              <a:ext uri="{FF2B5EF4-FFF2-40B4-BE49-F238E27FC236}">
                <a16:creationId xmlns:a16="http://schemas.microsoft.com/office/drawing/2014/main" id="{536796A8-7C8B-4EB7-B2A2-4D7AFFBDD0AE}"/>
              </a:ext>
            </a:extLst>
          </p:cNvPr>
          <p:cNvSpPr>
            <a:spLocks noGrp="1"/>
          </p:cNvSpPr>
          <p:nvPr>
            <p:ph type="body" sz="quarter" idx="15" hasCustomPrompt="1"/>
          </p:nvPr>
        </p:nvSpPr>
        <p:spPr>
          <a:xfrm>
            <a:off x="336550" y="441000"/>
            <a:ext cx="7991449" cy="468000"/>
          </a:xfrm>
        </p:spPr>
        <p:txBody>
          <a:bodyPr wrap="none" lIns="0" tIns="0" rIns="0" bIns="0" anchor="ctr" anchorCtr="0">
            <a:noAutofit/>
          </a:bodyPr>
          <a:lstStyle>
            <a:lvl1pPr marL="0" indent="0">
              <a:buNone/>
              <a:defRPr sz="2800">
                <a:latin typeface="Schnyder M Demi" pitchFamily="50" charset="0"/>
              </a:defRPr>
            </a:lvl1pPr>
          </a:lstStyle>
          <a:p>
            <a:pPr lvl="0"/>
            <a:r>
              <a:rPr lang="de-DE" dirty="0"/>
              <a:t>Schnyder 28 Textfeld 1,3/ Ausrichtung Mitte</a:t>
            </a:r>
          </a:p>
        </p:txBody>
      </p:sp>
      <p:sp>
        <p:nvSpPr>
          <p:cNvPr id="4" name="Textplatzhalter 2">
            <a:extLst>
              <a:ext uri="{FF2B5EF4-FFF2-40B4-BE49-F238E27FC236}">
                <a16:creationId xmlns:a16="http://schemas.microsoft.com/office/drawing/2014/main" id="{3D8A65F4-3BDA-47B3-AA98-630E54941643}"/>
              </a:ext>
            </a:extLst>
          </p:cNvPr>
          <p:cNvSpPr>
            <a:spLocks noGrp="1"/>
          </p:cNvSpPr>
          <p:nvPr>
            <p:ph type="body" sz="quarter" idx="14" hasCustomPrompt="1"/>
          </p:nvPr>
        </p:nvSpPr>
        <p:spPr>
          <a:xfrm>
            <a:off x="336551" y="203654"/>
            <a:ext cx="7991448" cy="237345"/>
          </a:xfrm>
        </p:spPr>
        <p:txBody>
          <a:bodyPr wrap="none" lIns="0" tIns="0" rIns="0" bIns="0" anchor="t">
            <a:noAutofit/>
          </a:bodyPr>
          <a:lstStyle>
            <a:lvl1pPr marL="0" indent="0">
              <a:buNone/>
              <a:defRPr sz="1200" cap="all" spc="120" baseline="0"/>
            </a:lvl1pPr>
          </a:lstStyle>
          <a:p>
            <a:pPr lvl="0"/>
            <a:r>
              <a:rPr lang="de-DE" dirty="0"/>
              <a:t>Teammeeting </a:t>
            </a:r>
            <a:r>
              <a:rPr lang="de-DE" dirty="0" err="1"/>
              <a:t>Soleil</a:t>
            </a:r>
            <a:r>
              <a:rPr lang="de-DE" dirty="0"/>
              <a:t> 2024</a:t>
            </a:r>
          </a:p>
        </p:txBody>
      </p:sp>
    </p:spTree>
    <p:custDataLst>
      <p:tags r:id="rId1"/>
    </p:custDataLst>
    <p:extLst>
      <p:ext uri="{BB962C8B-B14F-4D97-AF65-F5344CB8AC3E}">
        <p14:creationId xmlns:p14="http://schemas.microsoft.com/office/powerpoint/2010/main" val="4011239393"/>
      </p:ext>
    </p:extLst>
  </p:cSld>
  <p:clrMapOvr>
    <a:masterClrMapping/>
  </p:clrMapOvr>
  <p:extLst>
    <p:ext uri="{DCECCB84-F9BA-43D5-87BE-67443E8EF086}">
      <p15:sldGuideLst xmlns:p15="http://schemas.microsoft.com/office/powerpoint/2012/main">
        <p15:guide id="1" orient="horz" pos="4201">
          <p15:clr>
            <a:srgbClr val="FBAE40"/>
          </p15:clr>
        </p15:guide>
        <p15:guide id="2" orient="horz" pos="119">
          <p15:clr>
            <a:srgbClr val="FBAE40"/>
          </p15:clr>
        </p15:guide>
        <p15:guide id="4" pos="212">
          <p15:clr>
            <a:srgbClr val="FBAE40"/>
          </p15:clr>
        </p15:guide>
        <p15:guide id="5" pos="7468">
          <p15:clr>
            <a:srgbClr val="FBAE40"/>
          </p15:clr>
        </p15:guide>
        <p15:guide id="6" orient="horz" pos="48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Bildplatzhalter 4"/>
          <p:cNvSpPr>
            <a:spLocks noGrp="1"/>
          </p:cNvSpPr>
          <p:nvPr>
            <p:ph type="pic" sz="quarter" idx="10"/>
          </p:nvPr>
        </p:nvSpPr>
        <p:spPr>
          <a:xfrm>
            <a:off x="6384032" y="909637"/>
            <a:ext cx="5471989" cy="5759723"/>
          </a:xfrm>
          <a:solidFill>
            <a:schemeClr val="bg1">
              <a:lumMod val="75000"/>
            </a:schemeClr>
          </a:solidFill>
        </p:spPr>
        <p:txBody>
          <a:bodyPr>
            <a:normAutofit/>
          </a:bodyPr>
          <a:lstStyle>
            <a:lvl1pPr marL="0" indent="0">
              <a:buNone/>
              <a:defRPr sz="2100">
                <a:latin typeface="Futura Std Medium" panose="020B0502020204020303" pitchFamily="34" charset="0"/>
              </a:defRPr>
            </a:lvl1pPr>
          </a:lstStyle>
          <a:p>
            <a:r>
              <a:rPr lang="de-DE"/>
              <a:t>Bild durch Klicken auf Symbol hinzufügen</a:t>
            </a:r>
            <a:endParaRPr lang="de-DE" dirty="0"/>
          </a:p>
        </p:txBody>
      </p:sp>
      <p:sp>
        <p:nvSpPr>
          <p:cNvPr id="8" name="Textplatzhalter 3">
            <a:extLst>
              <a:ext uri="{FF2B5EF4-FFF2-40B4-BE49-F238E27FC236}">
                <a16:creationId xmlns:a16="http://schemas.microsoft.com/office/drawing/2014/main" id="{5FCC975D-C98E-4037-AA62-59C71542225E}"/>
              </a:ext>
            </a:extLst>
          </p:cNvPr>
          <p:cNvSpPr>
            <a:spLocks noGrp="1"/>
          </p:cNvSpPr>
          <p:nvPr>
            <p:ph type="body" sz="quarter" idx="15" hasCustomPrompt="1"/>
          </p:nvPr>
        </p:nvSpPr>
        <p:spPr>
          <a:xfrm>
            <a:off x="336550" y="441000"/>
            <a:ext cx="7991449" cy="468000"/>
          </a:xfrm>
        </p:spPr>
        <p:txBody>
          <a:bodyPr wrap="none" lIns="0" tIns="0" rIns="0" bIns="0" anchor="ctr" anchorCtr="0">
            <a:noAutofit/>
          </a:bodyPr>
          <a:lstStyle>
            <a:lvl1pPr marL="0" indent="0">
              <a:buNone/>
              <a:defRPr sz="2800">
                <a:latin typeface="Schnyder M Demi" pitchFamily="50" charset="0"/>
              </a:defRPr>
            </a:lvl1pPr>
          </a:lstStyle>
          <a:p>
            <a:pPr lvl="0"/>
            <a:r>
              <a:rPr lang="de-DE" dirty="0"/>
              <a:t>Schnyder 28 Textfeld 1,3/ Ausrichtung Mitte</a:t>
            </a:r>
          </a:p>
        </p:txBody>
      </p:sp>
      <p:sp>
        <p:nvSpPr>
          <p:cNvPr id="3" name="Textplatzhalter 2">
            <a:extLst>
              <a:ext uri="{FF2B5EF4-FFF2-40B4-BE49-F238E27FC236}">
                <a16:creationId xmlns:a16="http://schemas.microsoft.com/office/drawing/2014/main" id="{759D0092-C757-4D56-8380-21D84C0F7447}"/>
              </a:ext>
            </a:extLst>
          </p:cNvPr>
          <p:cNvSpPr>
            <a:spLocks noGrp="1"/>
          </p:cNvSpPr>
          <p:nvPr>
            <p:ph type="body" sz="quarter" idx="16"/>
          </p:nvPr>
        </p:nvSpPr>
        <p:spPr>
          <a:xfrm>
            <a:off x="336550" y="1125538"/>
            <a:ext cx="5759450" cy="554355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Textplatzhalter 2">
            <a:extLst>
              <a:ext uri="{FF2B5EF4-FFF2-40B4-BE49-F238E27FC236}">
                <a16:creationId xmlns:a16="http://schemas.microsoft.com/office/drawing/2014/main" id="{3D8A65F4-3BDA-47B3-AA98-630E54941643}"/>
              </a:ext>
            </a:extLst>
          </p:cNvPr>
          <p:cNvSpPr>
            <a:spLocks noGrp="1"/>
          </p:cNvSpPr>
          <p:nvPr>
            <p:ph type="body" sz="quarter" idx="14" hasCustomPrompt="1"/>
          </p:nvPr>
        </p:nvSpPr>
        <p:spPr>
          <a:xfrm>
            <a:off x="336551" y="203654"/>
            <a:ext cx="7991448" cy="237345"/>
          </a:xfrm>
        </p:spPr>
        <p:txBody>
          <a:bodyPr wrap="none" lIns="0" tIns="0" rIns="0" bIns="0" anchor="t">
            <a:noAutofit/>
          </a:bodyPr>
          <a:lstStyle>
            <a:lvl1pPr marL="0" indent="0">
              <a:buNone/>
              <a:defRPr sz="1200" cap="all" spc="120" baseline="0"/>
            </a:lvl1pPr>
          </a:lstStyle>
          <a:p>
            <a:pPr lvl="0"/>
            <a:r>
              <a:rPr lang="de-DE" dirty="0"/>
              <a:t>TEAMMEETING SOLEIL 2022</a:t>
            </a:r>
          </a:p>
        </p:txBody>
      </p:sp>
    </p:spTree>
    <p:custDataLst>
      <p:tags r:id="rId1"/>
    </p:custDataLst>
    <p:extLst>
      <p:ext uri="{BB962C8B-B14F-4D97-AF65-F5344CB8AC3E}">
        <p14:creationId xmlns:p14="http://schemas.microsoft.com/office/powerpoint/2010/main" val="2049117253"/>
      </p:ext>
    </p:extLst>
  </p:cSld>
  <p:clrMapOvr>
    <a:masterClrMapping/>
  </p:clrMapOvr>
  <p:extLst>
    <p:ext uri="{DCECCB84-F9BA-43D5-87BE-67443E8EF086}">
      <p15:sldGuideLst xmlns:p15="http://schemas.microsoft.com/office/powerpoint/2012/main">
        <p15:guide id="2" pos="4021" userDrawn="1">
          <p15:clr>
            <a:srgbClr val="FBAE40"/>
          </p15:clr>
        </p15:guide>
        <p15:guide id="3" pos="7468" userDrawn="1">
          <p15:clr>
            <a:srgbClr val="FBAE40"/>
          </p15:clr>
        </p15:guide>
        <p15:guide id="4" orient="horz" pos="4201" userDrawn="1">
          <p15:clr>
            <a:srgbClr val="FBAE40"/>
          </p15:clr>
        </p15:guide>
        <p15:guide id="5" pos="212" userDrawn="1">
          <p15:clr>
            <a:srgbClr val="FBAE40"/>
          </p15:clr>
        </p15:guide>
        <p15:guide id="6" orient="horz" pos="573" userDrawn="1">
          <p15:clr>
            <a:srgbClr val="FBAE40"/>
          </p15:clr>
        </p15:guide>
        <p15:guide id="7" pos="3840" userDrawn="1">
          <p15:clr>
            <a:srgbClr val="FBAE40"/>
          </p15:clr>
        </p15:guide>
        <p15:guide id="8" orient="horz" pos="119" userDrawn="1">
          <p15:clr>
            <a:srgbClr val="FBAE40"/>
          </p15:clr>
        </p15:guide>
        <p15:guide id="9" orient="horz" pos="48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10" name="Bildplatzhalter 4"/>
          <p:cNvSpPr>
            <a:spLocks noGrp="1"/>
          </p:cNvSpPr>
          <p:nvPr>
            <p:ph type="pic" sz="quarter" idx="11"/>
          </p:nvPr>
        </p:nvSpPr>
        <p:spPr>
          <a:xfrm>
            <a:off x="336550" y="1125000"/>
            <a:ext cx="3600000" cy="3600000"/>
          </a:xfrm>
          <a:solidFill>
            <a:schemeClr val="bg1">
              <a:lumMod val="75000"/>
            </a:schemeClr>
          </a:solidFill>
        </p:spPr>
        <p:txBody>
          <a:bodyPr>
            <a:normAutofit/>
          </a:bodyPr>
          <a:lstStyle>
            <a:lvl1pPr marL="0" indent="0" algn="ctr">
              <a:buNone/>
              <a:defRPr sz="2100">
                <a:latin typeface="Futura Std Medium" panose="020B0502020204020303" pitchFamily="34" charset="0"/>
              </a:defRPr>
            </a:lvl1pPr>
          </a:lstStyle>
          <a:p>
            <a:r>
              <a:rPr lang="de-DE"/>
              <a:t>Bild durch Klicken auf Symbol hinzufügen</a:t>
            </a:r>
            <a:endParaRPr lang="de-DE" dirty="0"/>
          </a:p>
        </p:txBody>
      </p:sp>
      <p:sp>
        <p:nvSpPr>
          <p:cNvPr id="14" name="Bildplatzhalter 4"/>
          <p:cNvSpPr>
            <a:spLocks noGrp="1"/>
          </p:cNvSpPr>
          <p:nvPr>
            <p:ph type="pic" sz="quarter" idx="12"/>
          </p:nvPr>
        </p:nvSpPr>
        <p:spPr>
          <a:xfrm>
            <a:off x="4296000" y="1125000"/>
            <a:ext cx="3600000" cy="3600000"/>
          </a:xfrm>
          <a:solidFill>
            <a:schemeClr val="bg1">
              <a:lumMod val="75000"/>
            </a:schemeClr>
          </a:solidFill>
        </p:spPr>
        <p:txBody>
          <a:bodyPr>
            <a:normAutofit/>
          </a:bodyPr>
          <a:lstStyle>
            <a:lvl1pPr marL="0" indent="0" algn="ctr">
              <a:buNone/>
              <a:defRPr sz="2100">
                <a:latin typeface="Futura Std Medium" panose="020B0502020204020303" pitchFamily="34" charset="0"/>
              </a:defRPr>
            </a:lvl1pPr>
          </a:lstStyle>
          <a:p>
            <a:r>
              <a:rPr lang="de-DE"/>
              <a:t>Bild durch Klicken auf Symbol hinzufügen</a:t>
            </a:r>
            <a:endParaRPr lang="de-DE" dirty="0"/>
          </a:p>
        </p:txBody>
      </p:sp>
      <p:sp>
        <p:nvSpPr>
          <p:cNvPr id="15" name="Bildplatzhalter 4"/>
          <p:cNvSpPr>
            <a:spLocks noGrp="1"/>
          </p:cNvSpPr>
          <p:nvPr>
            <p:ph type="pic" sz="quarter" idx="13"/>
          </p:nvPr>
        </p:nvSpPr>
        <p:spPr>
          <a:xfrm>
            <a:off x="8261803" y="1125000"/>
            <a:ext cx="3600000" cy="3600000"/>
          </a:xfrm>
          <a:solidFill>
            <a:schemeClr val="bg1">
              <a:lumMod val="75000"/>
            </a:schemeClr>
          </a:solidFill>
        </p:spPr>
        <p:txBody>
          <a:bodyPr>
            <a:normAutofit/>
          </a:bodyPr>
          <a:lstStyle>
            <a:lvl1pPr marL="0" indent="0" algn="ctr">
              <a:buNone/>
              <a:defRPr sz="2100">
                <a:latin typeface="Futura Std Medium" panose="020B0502020204020303" pitchFamily="34" charset="0"/>
              </a:defRPr>
            </a:lvl1pPr>
          </a:lstStyle>
          <a:p>
            <a:r>
              <a:rPr lang="de-DE"/>
              <a:t>Bild durch Klicken auf Symbol hinzufügen</a:t>
            </a:r>
            <a:endParaRPr lang="de-DE" dirty="0"/>
          </a:p>
        </p:txBody>
      </p:sp>
      <p:sp>
        <p:nvSpPr>
          <p:cNvPr id="9" name="Textplatzhalter 3">
            <a:extLst>
              <a:ext uri="{FF2B5EF4-FFF2-40B4-BE49-F238E27FC236}">
                <a16:creationId xmlns:a16="http://schemas.microsoft.com/office/drawing/2014/main" id="{E456B76D-DCAB-4D3E-809A-37728657587F}"/>
              </a:ext>
            </a:extLst>
          </p:cNvPr>
          <p:cNvSpPr>
            <a:spLocks noGrp="1"/>
          </p:cNvSpPr>
          <p:nvPr>
            <p:ph type="body" sz="quarter" idx="15" hasCustomPrompt="1"/>
          </p:nvPr>
        </p:nvSpPr>
        <p:spPr>
          <a:xfrm>
            <a:off x="336550" y="441000"/>
            <a:ext cx="7991449" cy="468000"/>
          </a:xfrm>
        </p:spPr>
        <p:txBody>
          <a:bodyPr wrap="none" lIns="0" tIns="0" rIns="0" bIns="0" anchor="ctr" anchorCtr="0">
            <a:noAutofit/>
          </a:bodyPr>
          <a:lstStyle>
            <a:lvl1pPr marL="0" indent="0">
              <a:buNone/>
              <a:defRPr sz="2800">
                <a:latin typeface="Schnyder M Demi" pitchFamily="50" charset="0"/>
              </a:defRPr>
            </a:lvl1pPr>
          </a:lstStyle>
          <a:p>
            <a:pPr lvl="0"/>
            <a:r>
              <a:rPr lang="de-DE" dirty="0"/>
              <a:t>Schnyder 28 Textfeld 1,3/ Ausrichtung Mitte</a:t>
            </a:r>
          </a:p>
        </p:txBody>
      </p:sp>
      <p:sp>
        <p:nvSpPr>
          <p:cNvPr id="7" name="Textplatzhalter 2">
            <a:extLst>
              <a:ext uri="{FF2B5EF4-FFF2-40B4-BE49-F238E27FC236}">
                <a16:creationId xmlns:a16="http://schemas.microsoft.com/office/drawing/2014/main" id="{3D8A65F4-3BDA-47B3-AA98-630E54941643}"/>
              </a:ext>
            </a:extLst>
          </p:cNvPr>
          <p:cNvSpPr>
            <a:spLocks noGrp="1"/>
          </p:cNvSpPr>
          <p:nvPr>
            <p:ph type="body" sz="quarter" idx="14" hasCustomPrompt="1"/>
          </p:nvPr>
        </p:nvSpPr>
        <p:spPr>
          <a:xfrm>
            <a:off x="336551" y="203654"/>
            <a:ext cx="7991448" cy="237345"/>
          </a:xfrm>
        </p:spPr>
        <p:txBody>
          <a:bodyPr wrap="none" lIns="0" tIns="0" rIns="0" bIns="0" anchor="t">
            <a:noAutofit/>
          </a:bodyPr>
          <a:lstStyle>
            <a:lvl1pPr marL="0" indent="0">
              <a:buNone/>
              <a:defRPr sz="1200" cap="all" spc="120" baseline="0"/>
            </a:lvl1pPr>
          </a:lstStyle>
          <a:p>
            <a:pPr lvl="0"/>
            <a:r>
              <a:rPr lang="de-DE" dirty="0"/>
              <a:t>Futura St MD 12,  </a:t>
            </a:r>
            <a:r>
              <a:rPr lang="de-DE" dirty="0" err="1"/>
              <a:t>Spationierung</a:t>
            </a:r>
            <a:r>
              <a:rPr lang="de-DE" dirty="0"/>
              <a:t> 1,2 – Textfeld 0,6 oben bündig, Ausrichtung oben</a:t>
            </a:r>
          </a:p>
        </p:txBody>
      </p:sp>
    </p:spTree>
    <p:custDataLst>
      <p:tags r:id="rId1"/>
    </p:custDataLst>
    <p:extLst>
      <p:ext uri="{BB962C8B-B14F-4D97-AF65-F5344CB8AC3E}">
        <p14:creationId xmlns:p14="http://schemas.microsoft.com/office/powerpoint/2010/main" val="890939069"/>
      </p:ext>
    </p:extLst>
  </p:cSld>
  <p:clrMapOvr>
    <a:masterClrMapping/>
  </p:clrMapOvr>
  <p:extLst>
    <p:ext uri="{DCECCB84-F9BA-43D5-87BE-67443E8EF086}">
      <p15:sldGuideLst xmlns:p15="http://schemas.microsoft.com/office/powerpoint/2012/main">
        <p15:guide id="1" orient="horz" pos="709" userDrawn="1">
          <p15:clr>
            <a:srgbClr val="FBAE40"/>
          </p15:clr>
        </p15:guide>
        <p15:guide id="2" pos="212">
          <p15:clr>
            <a:srgbClr val="FBAE40"/>
          </p15:clr>
        </p15:guide>
        <p15:guide id="4" orient="horz" pos="4201">
          <p15:clr>
            <a:srgbClr val="FBAE40"/>
          </p15:clr>
        </p15:guide>
        <p15:guide id="5" pos="7468">
          <p15:clr>
            <a:srgbClr val="FBAE40"/>
          </p15:clr>
        </p15:guide>
        <p15:guide id="6" pos="3840">
          <p15:clr>
            <a:srgbClr val="FBAE40"/>
          </p15:clr>
        </p15:guide>
        <p15:guide id="7" orient="horz" pos="119">
          <p15:clr>
            <a:srgbClr val="FBAE40"/>
          </p15:clr>
        </p15:guide>
        <p15:guide id="8" orient="horz" pos="48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7" name="Textplatzhalter 2">
            <a:extLst>
              <a:ext uri="{FF2B5EF4-FFF2-40B4-BE49-F238E27FC236}">
                <a16:creationId xmlns:a16="http://schemas.microsoft.com/office/drawing/2014/main" id="{3D8A65F4-3BDA-47B3-AA98-630E54941643}"/>
              </a:ext>
            </a:extLst>
          </p:cNvPr>
          <p:cNvSpPr>
            <a:spLocks noGrp="1"/>
          </p:cNvSpPr>
          <p:nvPr>
            <p:ph type="body" sz="quarter" idx="16" hasCustomPrompt="1"/>
          </p:nvPr>
        </p:nvSpPr>
        <p:spPr>
          <a:xfrm>
            <a:off x="336551" y="203654"/>
            <a:ext cx="7991448" cy="237345"/>
          </a:xfrm>
        </p:spPr>
        <p:txBody>
          <a:bodyPr wrap="none" lIns="0" tIns="0" rIns="0" bIns="0" anchor="t">
            <a:noAutofit/>
          </a:bodyPr>
          <a:lstStyle>
            <a:lvl1pPr marL="0" indent="0">
              <a:buNone/>
              <a:defRPr sz="1200" cap="all" spc="120" baseline="0"/>
            </a:lvl1pPr>
          </a:lstStyle>
          <a:p>
            <a:pPr lvl="0"/>
            <a:r>
              <a:rPr lang="de-DE" dirty="0"/>
              <a:t>Futura St MD 12,  </a:t>
            </a:r>
            <a:r>
              <a:rPr lang="de-DE" dirty="0" err="1"/>
              <a:t>Spationierung</a:t>
            </a:r>
            <a:r>
              <a:rPr lang="de-DE" dirty="0"/>
              <a:t> 1,2 – Textfeld 0,6 oben bündig, Ausrichtung oben</a:t>
            </a:r>
          </a:p>
        </p:txBody>
      </p:sp>
      <p:sp>
        <p:nvSpPr>
          <p:cNvPr id="10" name="Bildplatzhalter 4"/>
          <p:cNvSpPr>
            <a:spLocks noGrp="1"/>
          </p:cNvSpPr>
          <p:nvPr>
            <p:ph type="pic" sz="quarter" idx="11"/>
          </p:nvPr>
        </p:nvSpPr>
        <p:spPr>
          <a:xfrm>
            <a:off x="336550" y="1629000"/>
            <a:ext cx="3600000" cy="3600000"/>
          </a:xfrm>
          <a:solidFill>
            <a:schemeClr val="bg1">
              <a:lumMod val="75000"/>
            </a:schemeClr>
          </a:solidFill>
        </p:spPr>
        <p:txBody>
          <a:bodyPr>
            <a:normAutofit/>
          </a:bodyPr>
          <a:lstStyle>
            <a:lvl1pPr marL="0" indent="0" algn="ctr">
              <a:buNone/>
              <a:defRPr sz="2100">
                <a:latin typeface="Futura Std Medium" panose="020B0502020204020303" pitchFamily="34" charset="0"/>
              </a:defRPr>
            </a:lvl1pPr>
          </a:lstStyle>
          <a:p>
            <a:r>
              <a:rPr lang="de-DE"/>
              <a:t>Bild durch Klicken auf Symbol hinzufügen</a:t>
            </a:r>
            <a:endParaRPr lang="de-DE" dirty="0"/>
          </a:p>
        </p:txBody>
      </p:sp>
      <p:sp>
        <p:nvSpPr>
          <p:cNvPr id="14" name="Bildplatzhalter 4"/>
          <p:cNvSpPr>
            <a:spLocks noGrp="1"/>
          </p:cNvSpPr>
          <p:nvPr>
            <p:ph type="pic" sz="quarter" idx="12"/>
          </p:nvPr>
        </p:nvSpPr>
        <p:spPr>
          <a:xfrm>
            <a:off x="4296000" y="1629000"/>
            <a:ext cx="3600000" cy="3600000"/>
          </a:xfrm>
          <a:solidFill>
            <a:schemeClr val="bg1">
              <a:lumMod val="75000"/>
            </a:schemeClr>
          </a:solidFill>
        </p:spPr>
        <p:txBody>
          <a:bodyPr>
            <a:normAutofit/>
          </a:bodyPr>
          <a:lstStyle>
            <a:lvl1pPr marL="0" indent="0" algn="ctr">
              <a:buNone/>
              <a:defRPr sz="2100">
                <a:latin typeface="Futura Std Medium" panose="020B0502020204020303" pitchFamily="34" charset="0"/>
              </a:defRPr>
            </a:lvl1pPr>
          </a:lstStyle>
          <a:p>
            <a:r>
              <a:rPr lang="de-DE"/>
              <a:t>Bild durch Klicken auf Symbol hinzufügen</a:t>
            </a:r>
            <a:endParaRPr lang="de-DE" dirty="0"/>
          </a:p>
        </p:txBody>
      </p:sp>
      <p:sp>
        <p:nvSpPr>
          <p:cNvPr id="15" name="Bildplatzhalter 4"/>
          <p:cNvSpPr>
            <a:spLocks noGrp="1"/>
          </p:cNvSpPr>
          <p:nvPr>
            <p:ph type="pic" sz="quarter" idx="13"/>
          </p:nvPr>
        </p:nvSpPr>
        <p:spPr>
          <a:xfrm>
            <a:off x="8261803" y="1629000"/>
            <a:ext cx="3600000" cy="3600000"/>
          </a:xfrm>
          <a:solidFill>
            <a:schemeClr val="bg1">
              <a:lumMod val="75000"/>
            </a:schemeClr>
          </a:solidFill>
        </p:spPr>
        <p:txBody>
          <a:bodyPr>
            <a:normAutofit/>
          </a:bodyPr>
          <a:lstStyle>
            <a:lvl1pPr marL="0" indent="0" algn="ctr">
              <a:buNone/>
              <a:defRPr sz="2100">
                <a:latin typeface="Futura Std Medium" panose="020B0502020204020303" pitchFamily="34" charset="0"/>
              </a:defRPr>
            </a:lvl1pPr>
          </a:lstStyle>
          <a:p>
            <a:r>
              <a:rPr lang="de-DE"/>
              <a:t>Bild durch Klicken auf Symbol hinzufügen</a:t>
            </a:r>
            <a:endParaRPr lang="de-DE" dirty="0"/>
          </a:p>
        </p:txBody>
      </p:sp>
      <p:sp>
        <p:nvSpPr>
          <p:cNvPr id="9" name="Textplatzhalter 3">
            <a:extLst>
              <a:ext uri="{FF2B5EF4-FFF2-40B4-BE49-F238E27FC236}">
                <a16:creationId xmlns:a16="http://schemas.microsoft.com/office/drawing/2014/main" id="{82734909-A1F8-4121-A64A-87CA3ED74C5C}"/>
              </a:ext>
            </a:extLst>
          </p:cNvPr>
          <p:cNvSpPr>
            <a:spLocks noGrp="1"/>
          </p:cNvSpPr>
          <p:nvPr>
            <p:ph type="body" sz="quarter" idx="15" hasCustomPrompt="1"/>
          </p:nvPr>
        </p:nvSpPr>
        <p:spPr>
          <a:xfrm>
            <a:off x="336550" y="441000"/>
            <a:ext cx="7991449" cy="468000"/>
          </a:xfrm>
        </p:spPr>
        <p:txBody>
          <a:bodyPr wrap="none" lIns="0" tIns="0" rIns="0" bIns="0" anchor="ctr" anchorCtr="0">
            <a:noAutofit/>
          </a:bodyPr>
          <a:lstStyle>
            <a:lvl1pPr marL="0" indent="0">
              <a:buNone/>
              <a:defRPr sz="2800">
                <a:latin typeface="Schnyder M Demi" pitchFamily="50" charset="0"/>
              </a:defRPr>
            </a:lvl1pPr>
          </a:lstStyle>
          <a:p>
            <a:pPr lvl="0"/>
            <a:r>
              <a:rPr lang="de-DE" dirty="0"/>
              <a:t>Schnyder 28 Textfeld 1,3/ Ausrichtung Mitte</a:t>
            </a:r>
          </a:p>
        </p:txBody>
      </p:sp>
    </p:spTree>
    <p:custDataLst>
      <p:tags r:id="rId1"/>
    </p:custDataLst>
    <p:extLst>
      <p:ext uri="{BB962C8B-B14F-4D97-AF65-F5344CB8AC3E}">
        <p14:creationId xmlns:p14="http://schemas.microsoft.com/office/powerpoint/2010/main" val="2333816704"/>
      </p:ext>
    </p:extLst>
  </p:cSld>
  <p:clrMapOvr>
    <a:masterClrMapping/>
  </p:clrMapOvr>
  <p:extLst>
    <p:ext uri="{DCECCB84-F9BA-43D5-87BE-67443E8EF086}">
      <p15:sldGuideLst xmlns:p15="http://schemas.microsoft.com/office/powerpoint/2012/main">
        <p15:guide id="2" pos="212">
          <p15:clr>
            <a:srgbClr val="FBAE40"/>
          </p15:clr>
        </p15:guide>
        <p15:guide id="4" orient="horz" pos="4201">
          <p15:clr>
            <a:srgbClr val="FBAE40"/>
          </p15:clr>
        </p15:guide>
        <p15:guide id="5" pos="7468">
          <p15:clr>
            <a:srgbClr val="FBAE40"/>
          </p15:clr>
        </p15:guide>
        <p15:guide id="6" pos="3840">
          <p15:clr>
            <a:srgbClr val="FBAE40"/>
          </p15:clr>
        </p15:guide>
        <p15:guide id="7" orient="horz" pos="119">
          <p15:clr>
            <a:srgbClr val="FBAE40"/>
          </p15:clr>
        </p15:guide>
        <p15:guide id="8" orient="horz" pos="482" userDrawn="1">
          <p15:clr>
            <a:srgbClr val="FBAE40"/>
          </p15:clr>
        </p15:guide>
        <p15:guide id="9" orient="horz" pos="238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14" name="Bildplatzhalter 4"/>
          <p:cNvSpPr>
            <a:spLocks noGrp="1"/>
          </p:cNvSpPr>
          <p:nvPr>
            <p:ph type="pic" sz="quarter" idx="12"/>
          </p:nvPr>
        </p:nvSpPr>
        <p:spPr>
          <a:xfrm>
            <a:off x="3216000" y="909638"/>
            <a:ext cx="5760000" cy="5760000"/>
          </a:xfrm>
          <a:solidFill>
            <a:schemeClr val="bg1">
              <a:lumMod val="75000"/>
            </a:schemeClr>
          </a:solidFill>
        </p:spPr>
        <p:txBody>
          <a:bodyPr>
            <a:normAutofit/>
          </a:bodyPr>
          <a:lstStyle>
            <a:lvl1pPr marL="0" indent="0" algn="ctr">
              <a:buNone/>
              <a:defRPr sz="2100">
                <a:latin typeface="Futura Std Medium" panose="020B0502020204020303" pitchFamily="34" charset="0"/>
              </a:defRPr>
            </a:lvl1pPr>
          </a:lstStyle>
          <a:p>
            <a:r>
              <a:rPr lang="de-DE"/>
              <a:t>Bild durch Klicken auf Symbol hinzufügen</a:t>
            </a:r>
            <a:endParaRPr lang="de-DE" dirty="0"/>
          </a:p>
        </p:txBody>
      </p:sp>
      <p:sp>
        <p:nvSpPr>
          <p:cNvPr id="9" name="Textplatzhalter 3">
            <a:extLst>
              <a:ext uri="{FF2B5EF4-FFF2-40B4-BE49-F238E27FC236}">
                <a16:creationId xmlns:a16="http://schemas.microsoft.com/office/drawing/2014/main" id="{CB8BBD7C-98A4-446E-9826-5A0AB7D96265}"/>
              </a:ext>
            </a:extLst>
          </p:cNvPr>
          <p:cNvSpPr>
            <a:spLocks noGrp="1"/>
          </p:cNvSpPr>
          <p:nvPr>
            <p:ph type="body" sz="quarter" idx="15" hasCustomPrompt="1"/>
          </p:nvPr>
        </p:nvSpPr>
        <p:spPr>
          <a:xfrm>
            <a:off x="336550" y="441000"/>
            <a:ext cx="7991449" cy="468000"/>
          </a:xfrm>
        </p:spPr>
        <p:txBody>
          <a:bodyPr wrap="none" lIns="0" tIns="0" rIns="0" bIns="0" anchor="ctr" anchorCtr="0">
            <a:noAutofit/>
          </a:bodyPr>
          <a:lstStyle>
            <a:lvl1pPr marL="0" indent="0">
              <a:buNone/>
              <a:defRPr sz="2800">
                <a:latin typeface="Schnyder M Demi" pitchFamily="50" charset="0"/>
              </a:defRPr>
            </a:lvl1pPr>
          </a:lstStyle>
          <a:p>
            <a:pPr lvl="0"/>
            <a:r>
              <a:rPr lang="de-DE" dirty="0"/>
              <a:t>Schnyder 28 Textfeld 1,3/ Ausrichtung Mitte</a:t>
            </a:r>
          </a:p>
        </p:txBody>
      </p:sp>
      <p:sp>
        <p:nvSpPr>
          <p:cNvPr id="5" name="Textplatzhalter 2">
            <a:extLst>
              <a:ext uri="{FF2B5EF4-FFF2-40B4-BE49-F238E27FC236}">
                <a16:creationId xmlns:a16="http://schemas.microsoft.com/office/drawing/2014/main" id="{3D8A65F4-3BDA-47B3-AA98-630E54941643}"/>
              </a:ext>
            </a:extLst>
          </p:cNvPr>
          <p:cNvSpPr>
            <a:spLocks noGrp="1"/>
          </p:cNvSpPr>
          <p:nvPr>
            <p:ph type="body" sz="quarter" idx="14" hasCustomPrompt="1"/>
          </p:nvPr>
        </p:nvSpPr>
        <p:spPr>
          <a:xfrm>
            <a:off x="336551" y="203654"/>
            <a:ext cx="7991448" cy="237345"/>
          </a:xfrm>
        </p:spPr>
        <p:txBody>
          <a:bodyPr wrap="none" lIns="0" tIns="0" rIns="0" bIns="0" anchor="t">
            <a:noAutofit/>
          </a:bodyPr>
          <a:lstStyle>
            <a:lvl1pPr marL="0" indent="0">
              <a:buNone/>
              <a:defRPr sz="1200" cap="all" spc="120" baseline="0"/>
            </a:lvl1pPr>
          </a:lstStyle>
          <a:p>
            <a:pPr lvl="0"/>
            <a:r>
              <a:rPr lang="de-DE" dirty="0"/>
              <a:t>Futura St MD 12,  </a:t>
            </a:r>
            <a:r>
              <a:rPr lang="de-DE" dirty="0" err="1"/>
              <a:t>Spationierung</a:t>
            </a:r>
            <a:r>
              <a:rPr lang="de-DE" dirty="0"/>
              <a:t> 1,2 – Textfeld 0,6 oben bündig, Ausrichtung oben</a:t>
            </a:r>
          </a:p>
        </p:txBody>
      </p:sp>
    </p:spTree>
    <p:custDataLst>
      <p:tags r:id="rId1"/>
    </p:custDataLst>
    <p:extLst>
      <p:ext uri="{BB962C8B-B14F-4D97-AF65-F5344CB8AC3E}">
        <p14:creationId xmlns:p14="http://schemas.microsoft.com/office/powerpoint/2010/main" val="1164650073"/>
      </p:ext>
    </p:extLst>
  </p:cSld>
  <p:clrMapOvr>
    <a:masterClrMapping/>
  </p:clrMapOvr>
  <p:extLst>
    <p:ext uri="{DCECCB84-F9BA-43D5-87BE-67443E8EF086}">
      <p15:sldGuideLst xmlns:p15="http://schemas.microsoft.com/office/powerpoint/2012/main">
        <p15:guide id="2" pos="212">
          <p15:clr>
            <a:srgbClr val="FBAE40"/>
          </p15:clr>
        </p15:guide>
        <p15:guide id="4" orient="horz" pos="4201">
          <p15:clr>
            <a:srgbClr val="FBAE40"/>
          </p15:clr>
        </p15:guide>
        <p15:guide id="5" pos="7468">
          <p15:clr>
            <a:srgbClr val="FBAE40"/>
          </p15:clr>
        </p15:guide>
        <p15:guide id="6" pos="3840">
          <p15:clr>
            <a:srgbClr val="FBAE40"/>
          </p15:clr>
        </p15:guide>
        <p15:guide id="7" orient="horz" pos="119">
          <p15:clr>
            <a:srgbClr val="FBAE40"/>
          </p15:clr>
        </p15:guide>
        <p15:guide id="8" orient="horz" pos="573">
          <p15:clr>
            <a:srgbClr val="FBAE40"/>
          </p15:clr>
        </p15:guide>
        <p15:guide id="9" orient="horz" pos="482" userDrawn="1">
          <p15:clr>
            <a:srgbClr val="FBAE40"/>
          </p15:clr>
        </p15:guide>
        <p15:guide id="10"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32400" y="415391"/>
            <a:ext cx="10227600" cy="504000"/>
          </a:xfrm>
          <a:prstGeom prst="rect">
            <a:avLst/>
          </a:prstGeom>
        </p:spPr>
        <p:txBody>
          <a:bodyPr vert="horz" wrap="none" lIns="0" tIns="0" rIns="0" bIns="0" rtlCol="0" anchor="ctr" anchorCtr="0">
            <a:noAutofit/>
          </a:bodyPr>
          <a:lstStyle/>
          <a:p>
            <a:r>
              <a:rPr lang="de-DE" dirty="0"/>
              <a:t>Edit title master format by clicking</a:t>
            </a:r>
          </a:p>
        </p:txBody>
      </p:sp>
      <p:sp>
        <p:nvSpPr>
          <p:cNvPr id="3" name="Textplatzhalter 2"/>
          <p:cNvSpPr>
            <a:spLocks noGrp="1"/>
          </p:cNvSpPr>
          <p:nvPr>
            <p:ph type="body" idx="1"/>
          </p:nvPr>
        </p:nvSpPr>
        <p:spPr>
          <a:xfrm>
            <a:off x="336550" y="1125538"/>
            <a:ext cx="11519450" cy="5051425"/>
          </a:xfrm>
          <a:prstGeom prst="rect">
            <a:avLst/>
          </a:prstGeom>
        </p:spPr>
        <p:txBody>
          <a:bodyPr vert="horz" lIns="91440" tIns="45720" rIns="91440" bIns="45720" rtlCol="0">
            <a:normAutofit/>
          </a:bodyPr>
          <a:lstStyle/>
          <a:p>
            <a:pPr lvl="0"/>
            <a:r>
              <a:rPr lang="de-DE" dirty="0"/>
              <a:t>Edit format templates of the text master</a:t>
            </a:r>
          </a:p>
          <a:p>
            <a:pPr lvl="1"/>
            <a:r>
              <a:rPr lang="de-DE" dirty="0"/>
              <a:t>Second level</a:t>
            </a:r>
          </a:p>
        </p:txBody>
      </p:sp>
      <p:pic>
        <p:nvPicPr>
          <p:cNvPr id="7" name="Grafik 6">
            <a:extLst>
              <a:ext uri="{FF2B5EF4-FFF2-40B4-BE49-F238E27FC236}">
                <a16:creationId xmlns:a16="http://schemas.microsoft.com/office/drawing/2014/main" id="{37DE908B-E52F-4107-A046-B9BB9821BF8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217056" y="95330"/>
            <a:ext cx="1974944" cy="471600"/>
          </a:xfrm>
          <a:prstGeom prst="rect">
            <a:avLst/>
          </a:prstGeom>
        </p:spPr>
      </p:pic>
    </p:spTree>
    <p:custDataLst>
      <p:tags r:id="rId15"/>
    </p:custDataLst>
    <p:extLst>
      <p:ext uri="{BB962C8B-B14F-4D97-AF65-F5344CB8AC3E}">
        <p14:creationId xmlns:p14="http://schemas.microsoft.com/office/powerpoint/2010/main" val="3529030446"/>
      </p:ext>
    </p:extLst>
  </p:cSld>
  <p:clrMap bg1="lt1" tx1="dk1" bg2="lt2" tx2="dk2" accent1="accent1" accent2="accent2" accent3="accent3" accent4="accent4" accent5="accent5" accent6="accent6" hlink="hlink" folHlink="folHlink"/>
  <p:sldLayoutIdLst>
    <p:sldLayoutId id="2147483661" r:id="rId1"/>
    <p:sldLayoutId id="2147483654" r:id="rId2"/>
    <p:sldLayoutId id="2147483656" r:id="rId3"/>
    <p:sldLayoutId id="2147483651" r:id="rId4"/>
    <p:sldLayoutId id="2147483655" r:id="rId5"/>
    <p:sldLayoutId id="2147483649" r:id="rId6"/>
    <p:sldLayoutId id="2147483657" r:id="rId7"/>
    <p:sldLayoutId id="2147483658" r:id="rId8"/>
    <p:sldLayoutId id="2147483659" r:id="rId9"/>
    <p:sldLayoutId id="2147483653" r:id="rId10"/>
    <p:sldLayoutId id="2147483660" r:id="rId11"/>
    <p:sldLayoutId id="2147483700" r:id="rId12"/>
    <p:sldLayoutId id="2147483704" r:id="rId13"/>
  </p:sldLayoutIdLst>
  <p:txStyles>
    <p:titleStyle>
      <a:lvl1pPr algn="l" defTabSz="914400" rtl="0" eaLnBrk="1" latinLnBrk="0" hangingPunct="1">
        <a:lnSpc>
          <a:spcPct val="90000"/>
        </a:lnSpc>
        <a:spcBef>
          <a:spcPct val="0"/>
        </a:spcBef>
        <a:buNone/>
        <a:defRPr sz="2800" kern="1200">
          <a:solidFill>
            <a:schemeClr val="tx1"/>
          </a:solidFill>
          <a:latin typeface="Schnyder M Demi" pitchFamily="50" charset="0"/>
          <a:ea typeface="+mj-ea"/>
          <a:cs typeface="+mj-cs"/>
        </a:defRPr>
      </a:lvl1pPr>
    </p:titleStyle>
    <p:bodyStyle>
      <a:lvl1pPr marL="228600" indent="-228600" algn="l" defTabSz="914400" rtl="0" eaLnBrk="1" latinLnBrk="0" hangingPunct="1">
        <a:lnSpc>
          <a:spcPct val="90000"/>
        </a:lnSpc>
        <a:spcBef>
          <a:spcPts val="1000"/>
        </a:spcBef>
        <a:buFont typeface="Symbol" panose="05050102010706020507" pitchFamily="18" charset="2"/>
        <a:buChar char="-"/>
        <a:defRPr sz="2400" kern="1200">
          <a:solidFill>
            <a:schemeClr val="tx1"/>
          </a:solidFill>
          <a:latin typeface="Futura Std Medium" panose="020B0502020204020303" pitchFamily="34" charset="0"/>
          <a:ea typeface="+mn-ea"/>
          <a:cs typeface="+mn-cs"/>
        </a:defRPr>
      </a:lvl1pPr>
      <a:lvl2pPr marL="685800" indent="-228600" algn="l" defTabSz="914400" rtl="0" eaLnBrk="1" latinLnBrk="0" hangingPunct="1">
        <a:lnSpc>
          <a:spcPct val="90000"/>
        </a:lnSpc>
        <a:spcBef>
          <a:spcPts val="500"/>
        </a:spcBef>
        <a:buFont typeface="Symbol" panose="05050102010706020507" pitchFamily="18" charset="2"/>
        <a:buChar char="-"/>
        <a:defRPr sz="2000" kern="1200">
          <a:solidFill>
            <a:schemeClr val="tx1"/>
          </a:solidFill>
          <a:latin typeface="Futura Std Medium" panose="020B0502020204020303" pitchFamily="34" charset="0"/>
          <a:ea typeface="+mn-ea"/>
          <a:cs typeface="+mn-cs"/>
        </a:defRPr>
      </a:lvl2pPr>
      <a:lvl3pPr marL="1143000" indent="-228600" algn="l" defTabSz="914400" rtl="0" eaLnBrk="1" latinLnBrk="0" hangingPunct="1">
        <a:lnSpc>
          <a:spcPct val="90000"/>
        </a:lnSpc>
        <a:spcBef>
          <a:spcPts val="500"/>
        </a:spcBef>
        <a:buFont typeface="Symbol" panose="05050102010706020507" pitchFamily="18" charset="2"/>
        <a:buChar char="-"/>
        <a:defRPr sz="2000" kern="1200">
          <a:solidFill>
            <a:schemeClr val="tx1"/>
          </a:solidFill>
          <a:latin typeface="Futura Std Medium" panose="020B0502020204020303" pitchFamily="34" charset="0"/>
          <a:ea typeface="+mn-ea"/>
          <a:cs typeface="+mn-cs"/>
        </a:defRPr>
      </a:lvl3pPr>
      <a:lvl4pPr marL="1600200" indent="-2286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Futura Std Medium" panose="020B0502020204020303" pitchFamily="34" charset="0"/>
          <a:ea typeface="+mn-ea"/>
          <a:cs typeface="+mn-cs"/>
        </a:defRPr>
      </a:lvl4pPr>
      <a:lvl5pPr marL="2057400" indent="-2286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Futura Std Medium" panose="020B05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3" userDrawn="1">
          <p15:clr>
            <a:srgbClr val="F26B43"/>
          </p15:clr>
        </p15:guide>
        <p15:guide id="3" pos="3840" userDrawn="1">
          <p15:clr>
            <a:srgbClr val="F26B43"/>
          </p15:clr>
        </p15:guide>
        <p15:guide id="4" pos="212" userDrawn="1">
          <p15:clr>
            <a:srgbClr val="F26B43"/>
          </p15:clr>
        </p15:guide>
        <p15:guide id="5" orient="horz" pos="119" userDrawn="1">
          <p15:clr>
            <a:srgbClr val="F26B43"/>
          </p15:clr>
        </p15:guide>
        <p15:guide id="7" orient="horz" pos="2160" userDrawn="1">
          <p15:clr>
            <a:srgbClr val="F26B43"/>
          </p15:clr>
        </p15:guide>
        <p15:guide id="9" orient="horz" pos="482" userDrawn="1">
          <p15:clr>
            <a:srgbClr val="F26B43"/>
          </p15:clr>
        </p15:guide>
        <p15:guide id="10" orient="horz" pos="70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84122" y="690980"/>
            <a:ext cx="11618290" cy="897175"/>
          </a:xfrm>
          <a:prstGeom prst="rect">
            <a:avLst/>
          </a:prstGeom>
        </p:spPr>
        <p:txBody>
          <a:bodyPr vert="horz" lIns="0" tIns="0" rIns="0" bIns="0" rtlCol="0" anchor="b" anchorCtr="0">
            <a:noAutofit/>
          </a:bodyPr>
          <a:lstStyle/>
          <a:p>
            <a:endParaRPr lang="de-CH" dirty="0"/>
          </a:p>
        </p:txBody>
      </p:sp>
      <p:sp>
        <p:nvSpPr>
          <p:cNvPr id="3" name="Textplatzhalter 2"/>
          <p:cNvSpPr>
            <a:spLocks noGrp="1"/>
          </p:cNvSpPr>
          <p:nvPr>
            <p:ph type="body" idx="1"/>
          </p:nvPr>
        </p:nvSpPr>
        <p:spPr>
          <a:xfrm>
            <a:off x="283975" y="1698911"/>
            <a:ext cx="11625763" cy="4331975"/>
          </a:xfrm>
          <a:prstGeom prst="rect">
            <a:avLst/>
          </a:prstGeom>
        </p:spPr>
        <p:txBody>
          <a:bodyPr vert="horz" lIns="0" tIns="0" rIns="0" bIns="0" rtlCol="0">
            <a:noAutofit/>
          </a:bodyPr>
          <a:lstStyle/>
          <a:p>
            <a:pPr lvl="0"/>
            <a:r>
              <a:rPr lang="de-DE" dirty="0"/>
              <a:t>Edit text master format</a:t>
            </a:r>
          </a:p>
          <a:p>
            <a:pPr lvl="1"/>
            <a:r>
              <a:rPr lang="de-DE" dirty="0"/>
              <a:t>Second level</a:t>
            </a:r>
          </a:p>
          <a:p>
            <a:pPr lvl="2"/>
            <a:r>
              <a:rPr lang="de-DE" dirty="0"/>
              <a:t>Third level</a:t>
            </a:r>
          </a:p>
          <a:p>
            <a:pPr lvl="3"/>
            <a:r>
              <a:rPr lang="de-DE" dirty="0"/>
              <a:t>Fourth level</a:t>
            </a:r>
          </a:p>
          <a:p>
            <a:pPr lvl="4"/>
            <a:r>
              <a:rPr lang="de-DE" dirty="0"/>
              <a:t>Fifth level</a:t>
            </a:r>
            <a:endParaRPr lang="de-CH" dirty="0"/>
          </a:p>
        </p:txBody>
      </p:sp>
      <p:sp>
        <p:nvSpPr>
          <p:cNvPr id="5" name="Fußzeilenplatzhalter 4"/>
          <p:cNvSpPr>
            <a:spLocks noGrp="1"/>
          </p:cNvSpPr>
          <p:nvPr>
            <p:ph type="ftr" sz="quarter" idx="3"/>
          </p:nvPr>
        </p:nvSpPr>
        <p:spPr>
          <a:xfrm>
            <a:off x="283975" y="194796"/>
            <a:ext cx="9142440" cy="228609"/>
          </a:xfrm>
          <a:prstGeom prst="rect">
            <a:avLst/>
          </a:prstGeom>
        </p:spPr>
        <p:txBody>
          <a:bodyPr vert="horz" lIns="0" tIns="0" rIns="0" bIns="0" rtlCol="0" anchor="ctr" anchorCtr="0"/>
          <a:lstStyle>
            <a:lvl1pPr algn="l">
              <a:defRPr sz="907" cap="all" spc="118" baseline="0">
                <a:solidFill>
                  <a:schemeClr val="tx1"/>
                </a:solidFill>
              </a:defRPr>
            </a:lvl1pPr>
          </a:lstStyle>
          <a:p>
            <a:r>
              <a:rPr lang="de-CH" dirty="0"/>
              <a:t>PRESENTATION TITLE</a:t>
            </a:r>
          </a:p>
        </p:txBody>
      </p:sp>
    </p:spTree>
    <p:extLst>
      <p:ext uri="{BB962C8B-B14F-4D97-AF65-F5344CB8AC3E}">
        <p14:creationId xmlns:p14="http://schemas.microsoft.com/office/powerpoint/2010/main" val="25665655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708" r:id="rId11"/>
  </p:sldLayoutIdLst>
  <p:hf sldNum="0" hdr="0" dt="0"/>
  <p:txStyles>
    <p:titleStyle>
      <a:lvl1pPr algn="l" defTabSz="914406" rtl="0" eaLnBrk="1" latinLnBrk="0" hangingPunct="1">
        <a:lnSpc>
          <a:spcPct val="90000"/>
        </a:lnSpc>
        <a:spcBef>
          <a:spcPct val="0"/>
        </a:spcBef>
        <a:buNone/>
        <a:defRPr sz="4173" kern="1200">
          <a:solidFill>
            <a:schemeClr val="tx1"/>
          </a:solidFill>
          <a:latin typeface="Schnyder M Demi" pitchFamily="50" charset="0"/>
          <a:ea typeface="+mj-ea"/>
          <a:cs typeface="+mj-cs"/>
        </a:defRPr>
      </a:lvl1pPr>
    </p:titleStyle>
    <p:bodyStyle>
      <a:lvl1pPr marL="325481" indent="-325481" algn="l" defTabSz="914406" rtl="0" eaLnBrk="1" latinLnBrk="0" hangingPunct="1">
        <a:lnSpc>
          <a:spcPct val="100000"/>
        </a:lnSpc>
        <a:spcBef>
          <a:spcPts val="1814"/>
        </a:spcBef>
        <a:buFont typeface="Symbol" panose="05050102010706020507" pitchFamily="18" charset="2"/>
        <a:buChar char="-"/>
        <a:defRPr sz="2722" kern="1200">
          <a:solidFill>
            <a:schemeClr val="tx1"/>
          </a:solidFill>
          <a:latin typeface="+mn-lt"/>
          <a:ea typeface="+mn-ea"/>
          <a:cs typeface="+mn-cs"/>
        </a:defRPr>
      </a:lvl1pPr>
      <a:lvl2pPr marL="652402" indent="-326592" algn="l" defTabSz="914406" rtl="0" eaLnBrk="1" latinLnBrk="0" hangingPunct="1">
        <a:lnSpc>
          <a:spcPct val="100000"/>
        </a:lnSpc>
        <a:spcBef>
          <a:spcPts val="1814"/>
        </a:spcBef>
        <a:buFont typeface="Symbol" panose="05050102010706020507" pitchFamily="18" charset="2"/>
        <a:buChar char="-"/>
        <a:defRPr sz="2722" kern="1200">
          <a:solidFill>
            <a:schemeClr val="tx1"/>
          </a:solidFill>
          <a:latin typeface="+mn-lt"/>
          <a:ea typeface="+mn-ea"/>
          <a:cs typeface="+mn-cs"/>
        </a:defRPr>
      </a:lvl2pPr>
      <a:lvl3pPr marL="979776" indent="-325481" algn="l" defTabSz="914406" rtl="0" eaLnBrk="1" latinLnBrk="0" hangingPunct="1">
        <a:lnSpc>
          <a:spcPct val="100000"/>
        </a:lnSpc>
        <a:spcBef>
          <a:spcPts val="1814"/>
        </a:spcBef>
        <a:buFont typeface="Symbol" panose="05050102010706020507" pitchFamily="18" charset="2"/>
        <a:buChar char="-"/>
        <a:defRPr sz="2722" kern="1200">
          <a:solidFill>
            <a:schemeClr val="tx1"/>
          </a:solidFill>
          <a:latin typeface="+mn-lt"/>
          <a:ea typeface="+mn-ea"/>
          <a:cs typeface="+mn-cs"/>
        </a:defRPr>
      </a:lvl3pPr>
      <a:lvl4pPr marL="1306368" indent="-326592" algn="l" defTabSz="914406" rtl="0" eaLnBrk="1" latinLnBrk="0" hangingPunct="1">
        <a:lnSpc>
          <a:spcPct val="100000"/>
        </a:lnSpc>
        <a:spcBef>
          <a:spcPts val="1814"/>
        </a:spcBef>
        <a:buFont typeface="Symbol" panose="05050102010706020507" pitchFamily="18" charset="2"/>
        <a:buChar char="-"/>
        <a:defRPr sz="2722" kern="1200">
          <a:solidFill>
            <a:schemeClr val="tx1"/>
          </a:solidFill>
          <a:latin typeface="+mn-lt"/>
          <a:ea typeface="+mn-ea"/>
          <a:cs typeface="+mn-cs"/>
        </a:defRPr>
      </a:lvl4pPr>
      <a:lvl5pPr marL="1632960" indent="-325481" algn="l" defTabSz="914406" rtl="0" eaLnBrk="1" latinLnBrk="0" hangingPunct="1">
        <a:lnSpc>
          <a:spcPct val="100000"/>
        </a:lnSpc>
        <a:spcBef>
          <a:spcPts val="1814"/>
        </a:spcBef>
        <a:buFont typeface="Symbol" panose="05050102010706020507" pitchFamily="18" charset="2"/>
        <a:buChar char="-"/>
        <a:defRPr sz="2722"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6">
          <p15:clr>
            <a:srgbClr val="F26B43"/>
          </p15:clr>
        </p15:guide>
        <p15:guide id="2" orient="horz" pos="294">
          <p15:clr>
            <a:srgbClr val="F26B43"/>
          </p15:clr>
        </p15:guide>
        <p15:guide id="3" pos="8270">
          <p15:clr>
            <a:srgbClr val="F26B43"/>
          </p15:clr>
        </p15:guide>
        <p15:guide id="4" orient="horz" pos="4558">
          <p15:clr>
            <a:srgbClr val="F26B43"/>
          </p15:clr>
        </p15:guide>
        <p15:guide id="7" orient="horz" pos="41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image" Target="../media/image14.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559496" y="6453336"/>
            <a:ext cx="1440160" cy="288032"/>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849" t="9503" r="-849" b="30083"/>
          <a:stretch/>
        </p:blipFill>
        <p:spPr>
          <a:xfrm>
            <a:off x="1847529" y="188640"/>
            <a:ext cx="8486292" cy="6408713"/>
          </a:xfrm>
          <a:prstGeom prst="rect">
            <a:avLst/>
          </a:prstGeom>
        </p:spPr>
      </p:pic>
      <p:sp>
        <p:nvSpPr>
          <p:cNvPr id="5" name="AutoShape 4"/>
          <p:cNvSpPr>
            <a:spLocks noChangeArrowheads="1"/>
          </p:cNvSpPr>
          <p:nvPr/>
        </p:nvSpPr>
        <p:spPr bwMode="auto">
          <a:xfrm>
            <a:off x="1703513" y="44625"/>
            <a:ext cx="8964488" cy="6633566"/>
          </a:xfrm>
          <a:prstGeom prst="roundRect">
            <a:avLst>
              <a:gd name="adj" fmla="val 3347"/>
            </a:avLst>
          </a:prstGeom>
          <a:solidFill>
            <a:srgbClr val="FFFFFF">
              <a:alpha val="10980"/>
            </a:srgbClr>
          </a:solidFill>
          <a:ln w="9525">
            <a:solidFill>
              <a:schemeClr val="bg1"/>
            </a:solidFill>
            <a:round/>
            <a:headEnd/>
            <a:tailEnd/>
          </a:ln>
        </p:spPr>
        <p:txBody>
          <a:bodyPr wrap="none" anchor="ct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endParaRPr lang="de-DE" altLang="de-DE" sz="1600" dirty="0"/>
          </a:p>
        </p:txBody>
      </p:sp>
      <p:sp>
        <p:nvSpPr>
          <p:cNvPr id="6" name="AutoShape 3"/>
          <p:cNvSpPr>
            <a:spLocks noChangeArrowheads="1"/>
          </p:cNvSpPr>
          <p:nvPr/>
        </p:nvSpPr>
        <p:spPr bwMode="auto">
          <a:xfrm>
            <a:off x="2670295" y="2427677"/>
            <a:ext cx="6840760" cy="1943370"/>
          </a:xfrm>
          <a:prstGeom prst="roundRect">
            <a:avLst>
              <a:gd name="adj" fmla="val 16667"/>
            </a:avLst>
          </a:prstGeom>
          <a:noFill/>
          <a:ln w="9525">
            <a:noFill/>
            <a:round/>
            <a:headEnd/>
            <a:tailEnd/>
          </a:ln>
        </p:spPr>
        <p:txBody>
          <a:bodyPr wrap="square" lIns="90000" tIns="46800" rIns="90000" bIns="46800">
            <a:spAutoFit/>
          </a:bodyPr>
          <a:lstStyle/>
          <a:p>
            <a:pPr algn="ctr"/>
            <a:r>
              <a:rPr lang="de-DE" sz="5400" spc="-200" dirty="0" err="1">
                <a:solidFill>
                  <a:schemeClr val="bg1"/>
                </a:solidFill>
                <a:latin typeface="Schnyder L Light" pitchFamily="50" charset="0"/>
                <a:cs typeface="Courier New" panose="02070309020205020404" pitchFamily="49" charset="0"/>
              </a:rPr>
              <a:t>Well-Aging</a:t>
            </a:r>
            <a:endParaRPr lang="de-DE" sz="5400" spc="-200" dirty="0">
              <a:solidFill>
                <a:schemeClr val="bg1"/>
              </a:solidFill>
              <a:latin typeface="Schnyder L Light" pitchFamily="50" charset="0"/>
              <a:cs typeface="Courier New" panose="02070309020205020404" pitchFamily="49" charset="0"/>
            </a:endParaRPr>
          </a:p>
          <a:p>
            <a:pPr algn="ctr"/>
            <a:r>
              <a:rPr lang="de-DE" sz="5400" spc="-200" dirty="0">
                <a:solidFill>
                  <a:schemeClr val="bg1"/>
                </a:solidFill>
                <a:latin typeface="Schnyder L Light" pitchFamily="50" charset="0"/>
                <a:cs typeface="Courier New" panose="02070309020205020404" pitchFamily="49" charset="0"/>
              </a:rPr>
              <a:t>with </a:t>
            </a:r>
            <a:r>
              <a:rPr lang="de-DE" sz="5400" spc="-200" dirty="0" err="1">
                <a:solidFill>
                  <a:schemeClr val="bg1"/>
                </a:solidFill>
                <a:latin typeface="Schnyder L Light" pitchFamily="50" charset="0"/>
                <a:cs typeface="Courier New" panose="02070309020205020404" pitchFamily="49" charset="0"/>
              </a:rPr>
              <a:t>Méthode Régénérante</a:t>
            </a:r>
            <a:endParaRPr lang="de-DE" sz="5400" dirty="0">
              <a:latin typeface="Schnyder L Light" pitchFamily="50" charset="0"/>
            </a:endParaRPr>
          </a:p>
        </p:txBody>
      </p:sp>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t="43057" b="48543"/>
          <a:stretch/>
        </p:blipFill>
        <p:spPr>
          <a:xfrm>
            <a:off x="4774601" y="5949281"/>
            <a:ext cx="2632148" cy="393063"/>
          </a:xfrm>
          <a:prstGeom prst="rect">
            <a:avLst/>
          </a:prstGeom>
        </p:spPr>
      </p:pic>
    </p:spTree>
    <p:extLst>
      <p:ext uri="{BB962C8B-B14F-4D97-AF65-F5344CB8AC3E}">
        <p14:creationId xmlns:p14="http://schemas.microsoft.com/office/powerpoint/2010/main" val="687485113"/>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a14="http://schemas.microsoft.com/office/drawing/2010/main" xmlns="">
      <p:transition spd="slow"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784" y="836712"/>
            <a:ext cx="4515966" cy="6021288"/>
          </a:xfrm>
          <a:prstGeom prst="rect">
            <a:avLst/>
          </a:prstGeom>
        </p:spPr>
      </p:pic>
      <p:sp>
        <p:nvSpPr>
          <p:cNvPr id="5" name="Titel 4"/>
          <p:cNvSpPr>
            <a:spLocks noGrp="1"/>
          </p:cNvSpPr>
          <p:nvPr>
            <p:ph type="title"/>
          </p:nvPr>
        </p:nvSpPr>
        <p:spPr>
          <a:xfrm>
            <a:off x="284122" y="851574"/>
            <a:ext cx="8260150" cy="489878"/>
          </a:xfrm>
        </p:spPr>
        <p:txBody>
          <a:bodyPr/>
          <a:lstStyle/>
          <a:p>
            <a:r>
              <a:rPr lang="de-DE" dirty="0"/>
              <a:t>Skin Modelling Peel Off </a:t>
            </a:r>
            <a:r>
              <a:rPr lang="de-DE" dirty="0" err="1"/>
              <a:t>Mask</a:t>
            </a:r>
            <a:endParaRPr lang="de-DE" dirty="0"/>
          </a:p>
        </p:txBody>
      </p:sp>
      <p:sp>
        <p:nvSpPr>
          <p:cNvPr id="6" name="Textfeld 5"/>
          <p:cNvSpPr txBox="1"/>
          <p:nvPr/>
        </p:nvSpPr>
        <p:spPr>
          <a:xfrm>
            <a:off x="8184232" y="4328127"/>
            <a:ext cx="3354457" cy="2215991"/>
          </a:xfrm>
          <a:prstGeom prst="rect">
            <a:avLst/>
          </a:prstGeom>
          <a:noFill/>
        </p:spPr>
        <p:txBody>
          <a:bodyPr wrap="square" lIns="0" tIns="0" rIns="0" bIns="0" rtlCol="0">
            <a:spAutoFit/>
          </a:bodyPr>
          <a:lstStyle/>
          <a:p>
            <a:pPr marL="457200" indent="-457200" algn="l">
              <a:buFont typeface="+mj-lt"/>
              <a:buAutoNum type="arabicPeriod"/>
            </a:pPr>
            <a:r>
              <a:rPr lang="de-DE" sz="2400" dirty="0" err="1"/>
              <a:t>Collagen booster</a:t>
            </a:r>
            <a:endParaRPr lang="de-DE" sz="2400" dirty="0"/>
          </a:p>
          <a:p>
            <a:pPr marL="457200" indent="-457200" algn="l">
              <a:buFont typeface="+mj-lt"/>
              <a:buAutoNum type="arabicPeriod"/>
            </a:pPr>
            <a:endParaRPr lang="de-DE" sz="2400" dirty="0"/>
          </a:p>
          <a:p>
            <a:pPr marL="457200" indent="-457200" algn="l">
              <a:buFont typeface="+mj-lt"/>
              <a:buAutoNum type="arabicPeriod"/>
            </a:pPr>
            <a:r>
              <a:rPr lang="de-DE" sz="2400" dirty="0" err="1"/>
              <a:t>Neutralises</a:t>
            </a:r>
            <a:r>
              <a:rPr lang="de-DE" sz="2400" dirty="0"/>
              <a:t> </a:t>
            </a:r>
            <a:r>
              <a:rPr lang="de-DE" sz="2400" dirty="0" err="1"/>
              <a:t>free</a:t>
            </a:r>
            <a:r>
              <a:rPr lang="de-DE" sz="2400" dirty="0"/>
              <a:t> </a:t>
            </a:r>
            <a:r>
              <a:rPr lang="de-DE" sz="2400" dirty="0" err="1"/>
              <a:t>radicals</a:t>
            </a:r>
            <a:endParaRPr lang="de-DE" sz="2400" dirty="0"/>
          </a:p>
          <a:p>
            <a:pPr marL="457200" indent="-457200" algn="l">
              <a:buFont typeface="+mj-lt"/>
              <a:buAutoNum type="arabicPeriod"/>
            </a:pPr>
            <a:endParaRPr lang="de-DE" sz="2400" dirty="0"/>
          </a:p>
          <a:p>
            <a:pPr marL="457200" indent="-457200" algn="l">
              <a:buFont typeface="+mj-lt"/>
              <a:buAutoNum type="arabicPeriod"/>
            </a:pPr>
            <a:r>
              <a:rPr lang="de-DE" sz="2400" dirty="0" err="1"/>
              <a:t>Tightening</a:t>
            </a:r>
            <a:r>
              <a:rPr lang="de-DE" sz="2400" dirty="0"/>
              <a:t>, clarifying</a:t>
            </a:r>
          </a:p>
        </p:txBody>
      </p:sp>
      <p:sp>
        <p:nvSpPr>
          <p:cNvPr id="7" name="Textfeld 6"/>
          <p:cNvSpPr txBox="1"/>
          <p:nvPr/>
        </p:nvSpPr>
        <p:spPr>
          <a:xfrm>
            <a:off x="9336360" y="194796"/>
            <a:ext cx="3168352" cy="1217980"/>
          </a:xfrm>
          <a:prstGeom prst="rect">
            <a:avLst/>
          </a:prstGeom>
          <a:solidFill>
            <a:schemeClr val="bg1"/>
          </a:solidFill>
        </p:spPr>
        <p:txBody>
          <a:bodyPr wrap="square" lIns="0" tIns="0" rIns="0" bIns="0" rtlCol="0">
            <a:spAutoFit/>
          </a:bodyPr>
          <a:lstStyle/>
          <a:p>
            <a:pPr algn="l"/>
            <a:endParaRPr lang="de-DE" dirty="0" err="1"/>
          </a:p>
        </p:txBody>
      </p:sp>
      <p:pic>
        <p:nvPicPr>
          <p:cNvPr id="8" name="Grafik 7">
            <a:extLst>
              <a:ext uri="{FF2B5EF4-FFF2-40B4-BE49-F238E27FC236}">
                <a16:creationId xmlns:a16="http://schemas.microsoft.com/office/drawing/2014/main" id="{37DE908B-E52F-4107-A046-B9BB9821B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7056" y="95330"/>
            <a:ext cx="1974944" cy="471600"/>
          </a:xfrm>
          <a:prstGeom prst="rect">
            <a:avLst/>
          </a:prstGeom>
        </p:spPr>
      </p:pic>
    </p:spTree>
    <p:extLst>
      <p:ext uri="{BB962C8B-B14F-4D97-AF65-F5344CB8AC3E}">
        <p14:creationId xmlns:p14="http://schemas.microsoft.com/office/powerpoint/2010/main" val="363171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432" y="194796"/>
            <a:ext cx="5143500" cy="6858000"/>
          </a:xfrm>
          <a:prstGeom prst="rect">
            <a:avLst/>
          </a:prstGeom>
        </p:spPr>
      </p:pic>
      <p:sp>
        <p:nvSpPr>
          <p:cNvPr id="5" name="Titel 4"/>
          <p:cNvSpPr>
            <a:spLocks noGrp="1"/>
          </p:cNvSpPr>
          <p:nvPr>
            <p:ph type="title"/>
          </p:nvPr>
        </p:nvSpPr>
        <p:spPr>
          <a:xfrm>
            <a:off x="284122" y="851574"/>
            <a:ext cx="8260150" cy="489878"/>
          </a:xfrm>
        </p:spPr>
        <p:txBody>
          <a:bodyPr/>
          <a:lstStyle/>
          <a:p>
            <a:r>
              <a:rPr lang="de-DE" dirty="0" err="1"/>
              <a:t>Cleansing</a:t>
            </a:r>
            <a:r>
              <a:rPr lang="de-DE" dirty="0"/>
              <a:t> and toner</a:t>
            </a:r>
          </a:p>
        </p:txBody>
      </p:sp>
      <p:sp>
        <p:nvSpPr>
          <p:cNvPr id="3" name="Fußzeilenplatzhalter 2"/>
          <p:cNvSpPr>
            <a:spLocks noGrp="1"/>
          </p:cNvSpPr>
          <p:nvPr>
            <p:ph type="ftr" sz="quarter" idx="15"/>
          </p:nvPr>
        </p:nvSpPr>
        <p:spPr/>
        <p:txBody>
          <a:bodyPr/>
          <a:lstStyle/>
          <a:p>
            <a:r>
              <a:rPr lang="de-CH" dirty="0">
                <a:solidFill>
                  <a:schemeClr val="bg1"/>
                </a:solidFill>
              </a:rPr>
              <a:t>KNOWLEDGE TO GO 2024</a:t>
            </a:r>
          </a:p>
        </p:txBody>
      </p:sp>
      <p:pic>
        <p:nvPicPr>
          <p:cNvPr id="6" name="Grafik 5"/>
          <p:cNvPicPr>
            <a:picLocks noChangeAspect="1"/>
          </p:cNvPicPr>
          <p:nvPr/>
        </p:nvPicPr>
        <p:blipFill>
          <a:blip r:embed="rId4"/>
          <a:stretch>
            <a:fillRect/>
          </a:stretch>
        </p:blipFill>
        <p:spPr>
          <a:xfrm>
            <a:off x="5453611" y="286228"/>
            <a:ext cx="5145470" cy="6858594"/>
          </a:xfrm>
          <a:prstGeom prst="rect">
            <a:avLst/>
          </a:prstGeom>
        </p:spPr>
      </p:pic>
      <p:sp>
        <p:nvSpPr>
          <p:cNvPr id="2" name="Textfeld 1"/>
          <p:cNvSpPr txBox="1"/>
          <p:nvPr/>
        </p:nvSpPr>
        <p:spPr>
          <a:xfrm>
            <a:off x="767408" y="5589240"/>
            <a:ext cx="1872208" cy="1107996"/>
          </a:xfrm>
          <a:prstGeom prst="rect">
            <a:avLst/>
          </a:prstGeom>
          <a:noFill/>
        </p:spPr>
        <p:txBody>
          <a:bodyPr wrap="square" lIns="0" tIns="0" rIns="0" bIns="0" rtlCol="0">
            <a:spAutoFit/>
          </a:bodyPr>
          <a:lstStyle/>
          <a:p>
            <a:pPr algn="l"/>
            <a:r>
              <a:rPr lang="de-DE" dirty="0"/>
              <a:t>100 % natural sugar building blocks</a:t>
            </a:r>
          </a:p>
          <a:p>
            <a:pPr algn="l"/>
            <a:r>
              <a:rPr lang="de-DE" dirty="0" err="1"/>
              <a:t>Glycolipids</a:t>
            </a:r>
            <a:endParaRPr lang="de-DE" dirty="0"/>
          </a:p>
          <a:p>
            <a:pPr algn="l"/>
            <a:endParaRPr lang="de-DE" dirty="0" err="1"/>
          </a:p>
        </p:txBody>
      </p:sp>
      <p:sp>
        <p:nvSpPr>
          <p:cNvPr id="7" name="Textfeld 6"/>
          <p:cNvSpPr txBox="1"/>
          <p:nvPr/>
        </p:nvSpPr>
        <p:spPr>
          <a:xfrm>
            <a:off x="9012935" y="5287833"/>
            <a:ext cx="2808312" cy="1384995"/>
          </a:xfrm>
          <a:prstGeom prst="rect">
            <a:avLst/>
          </a:prstGeom>
          <a:noFill/>
        </p:spPr>
        <p:txBody>
          <a:bodyPr wrap="square" lIns="0" tIns="0" rIns="0" bIns="0" rtlCol="0">
            <a:spAutoFit/>
          </a:bodyPr>
          <a:lstStyle/>
          <a:p>
            <a:pPr algn="l"/>
            <a:r>
              <a:rPr lang="de-DE" dirty="0"/>
              <a:t>Skin-identical moisturising building blocks</a:t>
            </a:r>
          </a:p>
          <a:p>
            <a:pPr algn="l"/>
            <a:r>
              <a:rPr lang="de-DE" dirty="0"/>
              <a:t>White lupine</a:t>
            </a:r>
          </a:p>
          <a:p>
            <a:pPr algn="l"/>
            <a:r>
              <a:rPr lang="de-DE" dirty="0"/>
              <a:t>Green microalgae</a:t>
            </a:r>
          </a:p>
          <a:p>
            <a:pPr algn="l"/>
            <a:endParaRPr lang="de-DE" dirty="0" err="1"/>
          </a:p>
        </p:txBody>
      </p:sp>
      <p:sp>
        <p:nvSpPr>
          <p:cNvPr id="8" name="Textfeld 7"/>
          <p:cNvSpPr txBox="1"/>
          <p:nvPr/>
        </p:nvSpPr>
        <p:spPr>
          <a:xfrm>
            <a:off x="9336360" y="194796"/>
            <a:ext cx="3168352" cy="1217980"/>
          </a:xfrm>
          <a:prstGeom prst="rect">
            <a:avLst/>
          </a:prstGeom>
          <a:solidFill>
            <a:schemeClr val="bg1"/>
          </a:solidFill>
        </p:spPr>
        <p:txBody>
          <a:bodyPr wrap="square" lIns="0" tIns="0" rIns="0" bIns="0" rtlCol="0">
            <a:spAutoFit/>
          </a:bodyPr>
          <a:lstStyle/>
          <a:p>
            <a:pPr algn="l"/>
            <a:endParaRPr lang="de-DE" dirty="0" err="1"/>
          </a:p>
        </p:txBody>
      </p:sp>
      <p:pic>
        <p:nvPicPr>
          <p:cNvPr id="9" name="Grafik 8">
            <a:extLst>
              <a:ext uri="{FF2B5EF4-FFF2-40B4-BE49-F238E27FC236}">
                <a16:creationId xmlns:a16="http://schemas.microsoft.com/office/drawing/2014/main" id="{37DE908B-E52F-4107-A046-B9BB9821BF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7056" y="95330"/>
            <a:ext cx="1974944" cy="471600"/>
          </a:xfrm>
          <a:prstGeom prst="rect">
            <a:avLst/>
          </a:prstGeom>
        </p:spPr>
      </p:pic>
    </p:spTree>
    <p:extLst>
      <p:ext uri="{BB962C8B-B14F-4D97-AF65-F5344CB8AC3E}">
        <p14:creationId xmlns:p14="http://schemas.microsoft.com/office/powerpoint/2010/main" val="258564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84122" y="851574"/>
            <a:ext cx="8260150" cy="489878"/>
          </a:xfrm>
        </p:spPr>
        <p:txBody>
          <a:bodyPr/>
          <a:lstStyle/>
          <a:p>
            <a:r>
              <a:rPr lang="de-DE" dirty="0"/>
              <a:t>Revitalising </a:t>
            </a:r>
            <a:r>
              <a:rPr lang="de-DE" dirty="0" err="1"/>
              <a:t>care oil</a:t>
            </a:r>
            <a:endParaRPr lang="de-DE" dirty="0"/>
          </a:p>
        </p:txBody>
      </p:sp>
      <p:sp>
        <p:nvSpPr>
          <p:cNvPr id="3" name="Fußzeilenplatzhalter 2"/>
          <p:cNvSpPr>
            <a:spLocks noGrp="1"/>
          </p:cNvSpPr>
          <p:nvPr>
            <p:ph type="ftr" sz="quarter" idx="15"/>
          </p:nvPr>
        </p:nvSpPr>
        <p:spPr>
          <a:solidFill>
            <a:schemeClr val="bg1"/>
          </a:solidFill>
        </p:spPr>
        <p:txBody>
          <a:bodyPr/>
          <a:lstStyle/>
          <a:p>
            <a:endParaRPr lang="de-CH" dirty="0"/>
          </a:p>
        </p:txBody>
      </p:sp>
      <p:pic>
        <p:nvPicPr>
          <p:cNvPr id="4" name="Grafik 3"/>
          <p:cNvPicPr>
            <a:picLocks noChangeAspect="1"/>
          </p:cNvPicPr>
          <p:nvPr/>
        </p:nvPicPr>
        <p:blipFill>
          <a:blip r:embed="rId3"/>
          <a:stretch>
            <a:fillRect/>
          </a:stretch>
        </p:blipFill>
        <p:spPr>
          <a:xfrm>
            <a:off x="4151784" y="2708920"/>
            <a:ext cx="4169095" cy="3247665"/>
          </a:xfrm>
          <a:prstGeom prst="rect">
            <a:avLst/>
          </a:prstGeom>
        </p:spPr>
      </p:pic>
      <p:sp>
        <p:nvSpPr>
          <p:cNvPr id="9" name="Nach unten gekrümmter Pfeil 8"/>
          <p:cNvSpPr/>
          <p:nvPr/>
        </p:nvSpPr>
        <p:spPr>
          <a:xfrm>
            <a:off x="2495600" y="1988840"/>
            <a:ext cx="2915385" cy="720080"/>
          </a:xfrm>
          <a:prstGeom prst="curvedDownArrow">
            <a:avLst/>
          </a:prstGeom>
          <a:solidFill>
            <a:srgbClr val="DC9E89"/>
          </a:solidFill>
          <a:ln>
            <a:solidFill>
              <a:srgbClr val="DE89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Textfeld 9"/>
          <p:cNvSpPr txBox="1"/>
          <p:nvPr/>
        </p:nvSpPr>
        <p:spPr>
          <a:xfrm>
            <a:off x="553873" y="3080231"/>
            <a:ext cx="4392488" cy="492443"/>
          </a:xfrm>
          <a:prstGeom prst="rect">
            <a:avLst/>
          </a:prstGeom>
          <a:noFill/>
        </p:spPr>
        <p:txBody>
          <a:bodyPr wrap="square" lIns="0" tIns="0" rIns="0" bIns="0" rtlCol="0">
            <a:spAutoFit/>
          </a:bodyPr>
          <a:lstStyle/>
          <a:p>
            <a:pPr algn="l"/>
            <a:r>
              <a:rPr lang="de-DE" sz="3200" dirty="0" err="1">
                <a:latin typeface="+mj-lt"/>
              </a:rPr>
              <a:t>Gamma-linolenic</a:t>
            </a:r>
            <a:r>
              <a:rPr lang="de-DE" sz="3200" dirty="0">
                <a:latin typeface="+mj-lt"/>
              </a:rPr>
              <a:t> acid</a:t>
            </a:r>
          </a:p>
        </p:txBody>
      </p:sp>
      <p:sp>
        <p:nvSpPr>
          <p:cNvPr id="11" name="Textfeld 10"/>
          <p:cNvSpPr txBox="1"/>
          <p:nvPr/>
        </p:nvSpPr>
        <p:spPr>
          <a:xfrm>
            <a:off x="562031" y="3940579"/>
            <a:ext cx="4392488" cy="492443"/>
          </a:xfrm>
          <a:prstGeom prst="rect">
            <a:avLst/>
          </a:prstGeom>
          <a:noFill/>
        </p:spPr>
        <p:txBody>
          <a:bodyPr wrap="square" lIns="0" tIns="0" rIns="0" bIns="0" rtlCol="0">
            <a:spAutoFit/>
          </a:bodyPr>
          <a:lstStyle/>
          <a:p>
            <a:pPr algn="l"/>
            <a:r>
              <a:rPr lang="de-DE" sz="3200" dirty="0">
                <a:latin typeface="+mj-lt"/>
              </a:rPr>
              <a:t>Beta carotene</a:t>
            </a:r>
          </a:p>
        </p:txBody>
      </p:sp>
      <p:sp>
        <p:nvSpPr>
          <p:cNvPr id="12" name="Textfeld 11"/>
          <p:cNvSpPr txBox="1"/>
          <p:nvPr/>
        </p:nvSpPr>
        <p:spPr>
          <a:xfrm>
            <a:off x="562031" y="4870534"/>
            <a:ext cx="4392488" cy="492443"/>
          </a:xfrm>
          <a:prstGeom prst="rect">
            <a:avLst/>
          </a:prstGeom>
          <a:noFill/>
        </p:spPr>
        <p:txBody>
          <a:bodyPr wrap="square" lIns="0" tIns="0" rIns="0" bIns="0" rtlCol="0">
            <a:spAutoFit/>
          </a:bodyPr>
          <a:lstStyle/>
          <a:p>
            <a:pPr algn="l"/>
            <a:r>
              <a:rPr lang="de-DE" sz="3200" dirty="0">
                <a:latin typeface="+mj-lt"/>
              </a:rPr>
              <a:t>Winged kelp</a:t>
            </a:r>
          </a:p>
        </p:txBody>
      </p:sp>
      <p:sp>
        <p:nvSpPr>
          <p:cNvPr id="13" name="Textfeld 12"/>
          <p:cNvSpPr txBox="1"/>
          <p:nvPr/>
        </p:nvSpPr>
        <p:spPr>
          <a:xfrm>
            <a:off x="4583832" y="6113071"/>
            <a:ext cx="4392488" cy="492443"/>
          </a:xfrm>
          <a:prstGeom prst="rect">
            <a:avLst/>
          </a:prstGeom>
          <a:noFill/>
        </p:spPr>
        <p:txBody>
          <a:bodyPr wrap="square" lIns="0" tIns="0" rIns="0" bIns="0" rtlCol="0">
            <a:spAutoFit/>
          </a:bodyPr>
          <a:lstStyle/>
          <a:p>
            <a:pPr algn="l"/>
            <a:r>
              <a:rPr lang="de-DE" sz="3200" dirty="0">
                <a:solidFill>
                  <a:srgbClr val="D46746"/>
                </a:solidFill>
                <a:latin typeface="+mj-lt"/>
              </a:rPr>
              <a:t>Available from autumn</a:t>
            </a:r>
          </a:p>
        </p:txBody>
      </p:sp>
    </p:spTree>
    <p:extLst>
      <p:ext uri="{BB962C8B-B14F-4D97-AF65-F5344CB8AC3E}">
        <p14:creationId xmlns:p14="http://schemas.microsoft.com/office/powerpoint/2010/main" val="364753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32" y="0"/>
            <a:ext cx="5143500" cy="6858000"/>
          </a:xfrm>
          <a:prstGeom prst="rect">
            <a:avLst/>
          </a:prstGeom>
        </p:spPr>
      </p:pic>
      <p:sp>
        <p:nvSpPr>
          <p:cNvPr id="3" name="Textplatzhalter 2"/>
          <p:cNvSpPr>
            <a:spLocks noGrp="1"/>
          </p:cNvSpPr>
          <p:nvPr>
            <p:ph type="body" sz="quarter" idx="15"/>
          </p:nvPr>
        </p:nvSpPr>
        <p:spPr/>
        <p:txBody>
          <a:bodyPr/>
          <a:lstStyle/>
          <a:p>
            <a:r>
              <a:rPr lang="de-DE" dirty="0"/>
              <a:t>The </a:t>
            </a:r>
            <a:r>
              <a:rPr lang="de-DE" dirty="0" err="1"/>
              <a:t>new</a:t>
            </a:r>
            <a:r>
              <a:rPr lang="de-DE" dirty="0"/>
              <a:t> </a:t>
            </a:r>
            <a:r>
              <a:rPr lang="de-DE" dirty="0" err="1"/>
              <a:t>Identitest</a:t>
            </a:r>
            <a:endParaRPr lang="de-DE" dirty="0"/>
          </a:p>
        </p:txBody>
      </p:sp>
      <p:sp>
        <p:nvSpPr>
          <p:cNvPr id="12" name="Textplatzhalter 11"/>
          <p:cNvSpPr>
            <a:spLocks noGrp="1"/>
          </p:cNvSpPr>
          <p:nvPr>
            <p:ph type="body" sz="quarter" idx="16"/>
          </p:nvPr>
        </p:nvSpPr>
        <p:spPr/>
        <p:txBody>
          <a:bodyPr/>
          <a:lstStyle/>
          <a:p>
            <a:endParaRPr lang="de-DE" dirty="0"/>
          </a:p>
          <a:p>
            <a:endParaRPr lang="de-DE" dirty="0"/>
          </a:p>
          <a:p>
            <a:endParaRPr lang="de-DE" dirty="0"/>
          </a:p>
          <a:p>
            <a:endParaRPr lang="de-DE" dirty="0"/>
          </a:p>
          <a:p>
            <a:pPr marL="0" indent="0">
              <a:buNone/>
            </a:pPr>
            <a:endParaRPr lang="de-DE" dirty="0"/>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0136" y="-66336"/>
            <a:ext cx="5143500" cy="6858000"/>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4250" y="-33168"/>
            <a:ext cx="5143500" cy="6858000"/>
          </a:xfrm>
          <a:prstGeom prst="rect">
            <a:avLst/>
          </a:prstGeom>
        </p:spPr>
      </p:pic>
      <p:sp>
        <p:nvSpPr>
          <p:cNvPr id="9" name="Textfeld 8"/>
          <p:cNvSpPr txBox="1"/>
          <p:nvPr/>
        </p:nvSpPr>
        <p:spPr>
          <a:xfrm>
            <a:off x="9336360" y="194796"/>
            <a:ext cx="3168352" cy="1217980"/>
          </a:xfrm>
          <a:prstGeom prst="rect">
            <a:avLst/>
          </a:prstGeom>
          <a:solidFill>
            <a:schemeClr val="bg1"/>
          </a:solidFill>
        </p:spPr>
        <p:txBody>
          <a:bodyPr wrap="square" lIns="0" tIns="0" rIns="0" bIns="0" rtlCol="0">
            <a:spAutoFit/>
          </a:bodyPr>
          <a:lstStyle/>
          <a:p>
            <a:pPr algn="l"/>
            <a:endParaRPr lang="de-DE" dirty="0" err="1"/>
          </a:p>
        </p:txBody>
      </p:sp>
      <p:pic>
        <p:nvPicPr>
          <p:cNvPr id="10" name="Grafik 9">
            <a:extLst>
              <a:ext uri="{FF2B5EF4-FFF2-40B4-BE49-F238E27FC236}">
                <a16:creationId xmlns:a16="http://schemas.microsoft.com/office/drawing/2014/main" id="{37DE908B-E52F-4107-A046-B9BB9821BF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7056" y="95330"/>
            <a:ext cx="1974944" cy="471600"/>
          </a:xfrm>
          <a:prstGeom prst="rect">
            <a:avLst/>
          </a:prstGeom>
        </p:spPr>
      </p:pic>
    </p:spTree>
    <p:extLst>
      <p:ext uri="{BB962C8B-B14F-4D97-AF65-F5344CB8AC3E}">
        <p14:creationId xmlns:p14="http://schemas.microsoft.com/office/powerpoint/2010/main" val="835818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p:txBody>
          <a:bodyPr/>
          <a:lstStyle/>
          <a:p>
            <a:endParaRPr lang="de-DE" dirty="0"/>
          </a:p>
        </p:txBody>
      </p:sp>
      <p:sp>
        <p:nvSpPr>
          <p:cNvPr id="12" name="Textplatzhalter 11"/>
          <p:cNvSpPr>
            <a:spLocks noGrp="1"/>
          </p:cNvSpPr>
          <p:nvPr>
            <p:ph type="body" sz="quarter" idx="16"/>
          </p:nvPr>
        </p:nvSpPr>
        <p:spPr>
          <a:xfrm>
            <a:off x="336550" y="1052736"/>
            <a:ext cx="5759450" cy="5543550"/>
          </a:xfrm>
        </p:spPr>
        <p:txBody>
          <a:bodyPr/>
          <a:lstStyle/>
          <a:p>
            <a:endParaRPr lang="de-DE" dirty="0"/>
          </a:p>
          <a:p>
            <a:endParaRPr lang="de-DE" dirty="0"/>
          </a:p>
          <a:p>
            <a:endParaRPr lang="de-DE" dirty="0"/>
          </a:p>
          <a:p>
            <a:endParaRPr lang="de-DE" dirty="0"/>
          </a:p>
          <a:p>
            <a:pPr marL="0" indent="0">
              <a:buNone/>
            </a:pPr>
            <a:endParaRPr lang="de-DE" dirty="0"/>
          </a:p>
        </p:txBody>
      </p:sp>
      <p:pic>
        <p:nvPicPr>
          <p:cNvPr id="2" name="Grafik 1"/>
          <p:cNvPicPr>
            <a:picLocks noChangeAspect="1"/>
          </p:cNvPicPr>
          <p:nvPr/>
        </p:nvPicPr>
        <p:blipFill>
          <a:blip r:embed="rId3"/>
          <a:stretch>
            <a:fillRect/>
          </a:stretch>
        </p:blipFill>
        <p:spPr>
          <a:xfrm>
            <a:off x="839416" y="1508296"/>
            <a:ext cx="10082134" cy="5349704"/>
          </a:xfrm>
          <a:prstGeom prst="rect">
            <a:avLst/>
          </a:prstGeom>
        </p:spPr>
      </p:pic>
    </p:spTree>
    <p:extLst>
      <p:ext uri="{BB962C8B-B14F-4D97-AF65-F5344CB8AC3E}">
        <p14:creationId xmlns:p14="http://schemas.microsoft.com/office/powerpoint/2010/main" val="257527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r="14500"/>
          <a:stretch/>
        </p:blipFill>
        <p:spPr>
          <a:xfrm>
            <a:off x="3859149" y="0"/>
            <a:ext cx="4397685" cy="6858000"/>
          </a:xfrm>
          <a:prstGeom prst="rect">
            <a:avLst/>
          </a:prstGeom>
        </p:spPr>
      </p:pic>
      <p:pic>
        <p:nvPicPr>
          <p:cNvPr id="8" name="Grafik 7"/>
          <p:cNvPicPr>
            <a:picLocks noChangeAspect="1"/>
          </p:cNvPicPr>
          <p:nvPr/>
        </p:nvPicPr>
        <p:blipFill rotWithShape="1">
          <a:blip r:embed="rId4" cstate="print">
            <a:extLst>
              <a:ext uri="{28A0092B-C50C-407E-A947-70E740481C1C}">
                <a14:useLocalDpi xmlns:a14="http://schemas.microsoft.com/office/drawing/2010/main" val="0"/>
              </a:ext>
            </a:extLst>
          </a:blip>
          <a:srcRect r="12358"/>
          <a:stretch/>
        </p:blipFill>
        <p:spPr>
          <a:xfrm>
            <a:off x="3944" y="-13838"/>
            <a:ext cx="4507880" cy="6858000"/>
          </a:xfrm>
          <a:prstGeom prst="rect">
            <a:avLst/>
          </a:prstGeom>
        </p:spPr>
      </p:pic>
      <p:pic>
        <p:nvPicPr>
          <p:cNvPr id="5" name="Grafik 4"/>
          <p:cNvPicPr>
            <a:picLocks noChangeAspect="1"/>
          </p:cNvPicPr>
          <p:nvPr/>
        </p:nvPicPr>
        <p:blipFill rotWithShape="1">
          <a:blip r:embed="rId5" cstate="print">
            <a:extLst>
              <a:ext uri="{28A0092B-C50C-407E-A947-70E740481C1C}">
                <a14:useLocalDpi xmlns:a14="http://schemas.microsoft.com/office/drawing/2010/main" val="0"/>
              </a:ext>
            </a:extLst>
          </a:blip>
          <a:srcRect l="17300"/>
          <a:stretch/>
        </p:blipFill>
        <p:spPr>
          <a:xfrm>
            <a:off x="8544271" y="-13838"/>
            <a:ext cx="4253669" cy="6858000"/>
          </a:xfrm>
          <a:prstGeom prst="rect">
            <a:avLst/>
          </a:prstGeom>
        </p:spPr>
      </p:pic>
      <p:sp>
        <p:nvSpPr>
          <p:cNvPr id="3" name="Textplatzhalter 2"/>
          <p:cNvSpPr>
            <a:spLocks noGrp="1"/>
          </p:cNvSpPr>
          <p:nvPr>
            <p:ph type="body" sz="quarter" idx="15"/>
          </p:nvPr>
        </p:nvSpPr>
        <p:spPr/>
        <p:txBody>
          <a:bodyPr/>
          <a:lstStyle/>
          <a:p>
            <a:r>
              <a:rPr lang="de-DE" dirty="0"/>
              <a:t>The new world of skin care </a:t>
            </a:r>
            <a:r>
              <a:rPr lang="de-DE" dirty="0" err="1"/>
              <a:t>aromas</a:t>
            </a:r>
            <a:endParaRPr lang="de-DE" dirty="0"/>
          </a:p>
        </p:txBody>
      </p:sp>
      <p:sp>
        <p:nvSpPr>
          <p:cNvPr id="12" name="Textplatzhalter 11"/>
          <p:cNvSpPr>
            <a:spLocks noGrp="1"/>
          </p:cNvSpPr>
          <p:nvPr>
            <p:ph type="body" sz="quarter" idx="16"/>
          </p:nvPr>
        </p:nvSpPr>
        <p:spPr/>
        <p:txBody>
          <a:bodyPr/>
          <a:lstStyle/>
          <a:p>
            <a:endParaRPr lang="de-DE" dirty="0"/>
          </a:p>
          <a:p>
            <a:endParaRPr lang="de-DE" dirty="0"/>
          </a:p>
          <a:p>
            <a:endParaRPr lang="de-DE" dirty="0"/>
          </a:p>
          <a:p>
            <a:endParaRPr lang="de-DE" dirty="0"/>
          </a:p>
          <a:p>
            <a:pPr marL="0" indent="0">
              <a:buNone/>
            </a:pPr>
            <a:endParaRPr lang="de-DE" dirty="0"/>
          </a:p>
        </p:txBody>
      </p:sp>
      <p:sp>
        <p:nvSpPr>
          <p:cNvPr id="7" name="Textfeld 6"/>
          <p:cNvSpPr txBox="1"/>
          <p:nvPr/>
        </p:nvSpPr>
        <p:spPr>
          <a:xfrm>
            <a:off x="911424" y="1628800"/>
            <a:ext cx="10873208" cy="1384995"/>
          </a:xfrm>
          <a:prstGeom prst="rect">
            <a:avLst/>
          </a:prstGeom>
          <a:noFill/>
        </p:spPr>
        <p:txBody>
          <a:bodyPr wrap="square" rtlCol="0">
            <a:spAutoFit/>
          </a:bodyPr>
          <a:lstStyle/>
          <a:p>
            <a:pPr algn="ctr"/>
            <a:r>
              <a:rPr lang="de-DE" sz="2800" dirty="0">
                <a:latin typeface="+mj-lt"/>
              </a:rPr>
              <a:t>Aroma </a:t>
            </a:r>
            <a:r>
              <a:rPr lang="de-DE" sz="2800" dirty="0" err="1">
                <a:latin typeface="+mj-lt"/>
              </a:rPr>
              <a:t>Complex</a:t>
            </a:r>
            <a:endParaRPr lang="de-DE" sz="2800" dirty="0">
              <a:latin typeface="+mj-lt"/>
            </a:endParaRPr>
          </a:p>
          <a:p>
            <a:pPr algn="ctr"/>
            <a:r>
              <a:rPr lang="de-DE" sz="2800" dirty="0">
                <a:latin typeface="+mj-lt"/>
              </a:rPr>
              <a:t>10 ml - </a:t>
            </a:r>
            <a:r>
              <a:rPr lang="de-DE" sz="2800" dirty="0" err="1">
                <a:latin typeface="+mj-lt"/>
              </a:rPr>
              <a:t>retail</a:t>
            </a:r>
            <a:r>
              <a:rPr lang="de-DE" sz="2800" dirty="0">
                <a:latin typeface="+mj-lt"/>
              </a:rPr>
              <a:t> product</a:t>
            </a:r>
          </a:p>
          <a:p>
            <a:pPr algn="ctr"/>
            <a:r>
              <a:rPr lang="de-DE" sz="2800" dirty="0">
                <a:latin typeface="+mj-lt"/>
              </a:rPr>
              <a:t>Ready-</a:t>
            </a:r>
            <a:r>
              <a:rPr lang="de-DE" sz="2800" dirty="0" err="1">
                <a:latin typeface="+mj-lt"/>
              </a:rPr>
              <a:t>to</a:t>
            </a:r>
            <a:r>
              <a:rPr lang="de-DE" sz="2800" dirty="0">
                <a:latin typeface="+mj-lt"/>
              </a:rPr>
              <a:t>-</a:t>
            </a:r>
            <a:r>
              <a:rPr lang="de-DE" sz="2800" dirty="0" err="1">
                <a:latin typeface="+mj-lt"/>
              </a:rPr>
              <a:t>use</a:t>
            </a:r>
            <a:r>
              <a:rPr lang="de-DE" sz="2800" dirty="0">
                <a:latin typeface="+mj-lt"/>
              </a:rPr>
              <a:t> </a:t>
            </a:r>
            <a:r>
              <a:rPr lang="de-DE" sz="2800" dirty="0" err="1">
                <a:latin typeface="+mj-lt"/>
              </a:rPr>
              <a:t>oils</a:t>
            </a:r>
            <a:endParaRPr lang="de-DE" sz="2800" dirty="0">
              <a:latin typeface="+mj-lt"/>
            </a:endParaRPr>
          </a:p>
        </p:txBody>
      </p:sp>
      <p:pic>
        <p:nvPicPr>
          <p:cNvPr id="2" name="Grafik 1"/>
          <p:cNvPicPr>
            <a:picLocks noChangeAspect="1"/>
          </p:cNvPicPr>
          <p:nvPr/>
        </p:nvPicPr>
        <p:blipFill>
          <a:blip r:embed="rId6"/>
          <a:stretch>
            <a:fillRect/>
          </a:stretch>
        </p:blipFill>
        <p:spPr>
          <a:xfrm>
            <a:off x="9232156" y="939707"/>
            <a:ext cx="3145809" cy="2359356"/>
          </a:xfrm>
          <a:prstGeom prst="rect">
            <a:avLst/>
          </a:prstGeom>
        </p:spPr>
      </p:pic>
    </p:spTree>
    <p:extLst>
      <p:ext uri="{BB962C8B-B14F-4D97-AF65-F5344CB8AC3E}">
        <p14:creationId xmlns:p14="http://schemas.microsoft.com/office/powerpoint/2010/main" val="257604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2568" y="38800"/>
            <a:ext cx="5143500" cy="6858000"/>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44" y="28544"/>
            <a:ext cx="5143500" cy="6858000"/>
          </a:xfrm>
          <a:prstGeom prst="rect">
            <a:avLst/>
          </a:prstGeom>
        </p:spPr>
      </p:pic>
      <p:sp>
        <p:nvSpPr>
          <p:cNvPr id="3" name="Textplatzhalter 2"/>
          <p:cNvSpPr>
            <a:spLocks noGrp="1"/>
          </p:cNvSpPr>
          <p:nvPr>
            <p:ph type="body" sz="quarter" idx="15"/>
          </p:nvPr>
        </p:nvSpPr>
        <p:spPr/>
        <p:txBody>
          <a:bodyPr/>
          <a:lstStyle/>
          <a:p>
            <a:r>
              <a:rPr lang="de-DE" dirty="0"/>
              <a:t>The new world of skin care </a:t>
            </a:r>
            <a:r>
              <a:rPr lang="de-DE" dirty="0" err="1"/>
              <a:t>aromas</a:t>
            </a:r>
            <a:endParaRPr lang="de-DE" dirty="0"/>
          </a:p>
        </p:txBody>
      </p:sp>
      <p:sp>
        <p:nvSpPr>
          <p:cNvPr id="12" name="Textplatzhalter 11"/>
          <p:cNvSpPr>
            <a:spLocks noGrp="1"/>
          </p:cNvSpPr>
          <p:nvPr>
            <p:ph type="body" sz="quarter" idx="16"/>
          </p:nvPr>
        </p:nvSpPr>
        <p:spPr/>
        <p:txBody>
          <a:bodyPr/>
          <a:lstStyle/>
          <a:p>
            <a:endParaRPr lang="de-DE" dirty="0"/>
          </a:p>
          <a:p>
            <a:endParaRPr lang="de-DE" dirty="0"/>
          </a:p>
          <a:p>
            <a:endParaRPr lang="de-DE" dirty="0"/>
          </a:p>
          <a:p>
            <a:endParaRPr lang="de-DE" dirty="0"/>
          </a:p>
          <a:p>
            <a:pPr marL="0" indent="0">
              <a:buNone/>
            </a:pPr>
            <a:endParaRPr lang="de-DE" dirty="0"/>
          </a:p>
        </p:txBody>
      </p:sp>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0176" y="28544"/>
            <a:ext cx="5143500" cy="6858000"/>
          </a:xfrm>
          <a:prstGeom prst="rect">
            <a:avLst/>
          </a:prstGeom>
        </p:spPr>
      </p:pic>
      <p:sp>
        <p:nvSpPr>
          <p:cNvPr id="7" name="Textfeld 6"/>
          <p:cNvSpPr txBox="1"/>
          <p:nvPr/>
        </p:nvSpPr>
        <p:spPr>
          <a:xfrm>
            <a:off x="951238" y="1350056"/>
            <a:ext cx="10873208" cy="1384995"/>
          </a:xfrm>
          <a:prstGeom prst="rect">
            <a:avLst/>
          </a:prstGeom>
          <a:noFill/>
        </p:spPr>
        <p:txBody>
          <a:bodyPr wrap="square" rtlCol="0">
            <a:spAutoFit/>
          </a:bodyPr>
          <a:lstStyle/>
          <a:p>
            <a:pPr algn="ctr"/>
            <a:r>
              <a:rPr lang="de-DE" sz="2800" dirty="0">
                <a:latin typeface="+mj-lt"/>
              </a:rPr>
              <a:t>Aroma </a:t>
            </a:r>
            <a:r>
              <a:rPr lang="de-DE" sz="2800" dirty="0" err="1">
                <a:latin typeface="+mj-lt"/>
              </a:rPr>
              <a:t>Concentrate</a:t>
            </a:r>
            <a:endParaRPr lang="de-DE" sz="2800" dirty="0">
              <a:latin typeface="+mj-lt"/>
            </a:endParaRPr>
          </a:p>
          <a:p>
            <a:pPr algn="ctr"/>
            <a:r>
              <a:rPr lang="de-DE" sz="2800" dirty="0">
                <a:latin typeface="+mj-lt"/>
              </a:rPr>
              <a:t>30 ml - professional product</a:t>
            </a:r>
          </a:p>
          <a:p>
            <a:pPr algn="ctr"/>
            <a:r>
              <a:rPr lang="de-DE" sz="2800" dirty="0">
                <a:latin typeface="+mj-lt"/>
              </a:rPr>
              <a:t>Needs </a:t>
            </a:r>
            <a:r>
              <a:rPr lang="de-DE" sz="2800" dirty="0" err="1">
                <a:latin typeface="+mj-lt"/>
              </a:rPr>
              <a:t>to</a:t>
            </a:r>
            <a:r>
              <a:rPr lang="de-DE" sz="2800" dirty="0">
                <a:latin typeface="+mj-lt"/>
              </a:rPr>
              <a:t> </a:t>
            </a:r>
            <a:r>
              <a:rPr lang="de-DE" sz="2800" dirty="0" err="1">
                <a:latin typeface="+mj-lt"/>
              </a:rPr>
              <a:t>be</a:t>
            </a:r>
            <a:r>
              <a:rPr lang="de-DE" sz="2800" dirty="0">
                <a:latin typeface="+mj-lt"/>
              </a:rPr>
              <a:t> diluted in water</a:t>
            </a:r>
          </a:p>
        </p:txBody>
      </p:sp>
      <p:sp>
        <p:nvSpPr>
          <p:cNvPr id="8" name="Textfeld 7"/>
          <p:cNvSpPr txBox="1"/>
          <p:nvPr/>
        </p:nvSpPr>
        <p:spPr>
          <a:xfrm>
            <a:off x="9336360" y="194796"/>
            <a:ext cx="3168352" cy="1217980"/>
          </a:xfrm>
          <a:prstGeom prst="rect">
            <a:avLst/>
          </a:prstGeom>
          <a:solidFill>
            <a:schemeClr val="bg1"/>
          </a:solidFill>
        </p:spPr>
        <p:txBody>
          <a:bodyPr wrap="square" lIns="0" tIns="0" rIns="0" bIns="0" rtlCol="0">
            <a:spAutoFit/>
          </a:bodyPr>
          <a:lstStyle/>
          <a:p>
            <a:pPr algn="l"/>
            <a:endParaRPr lang="de-DE" dirty="0" err="1"/>
          </a:p>
        </p:txBody>
      </p:sp>
      <p:pic>
        <p:nvPicPr>
          <p:cNvPr id="9" name="Grafik 8">
            <a:extLst>
              <a:ext uri="{FF2B5EF4-FFF2-40B4-BE49-F238E27FC236}">
                <a16:creationId xmlns:a16="http://schemas.microsoft.com/office/drawing/2014/main" id="{37DE908B-E52F-4107-A046-B9BB9821BF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7056" y="95330"/>
            <a:ext cx="1974944" cy="471600"/>
          </a:xfrm>
          <a:prstGeom prst="rect">
            <a:avLst/>
          </a:prstGeom>
        </p:spPr>
      </p:pic>
    </p:spTree>
    <p:extLst>
      <p:ext uri="{BB962C8B-B14F-4D97-AF65-F5344CB8AC3E}">
        <p14:creationId xmlns:p14="http://schemas.microsoft.com/office/powerpoint/2010/main" val="804173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dirty="0"/>
              <a:t>Application of the Aroma </a:t>
            </a:r>
            <a:r>
              <a:rPr lang="de-DE" dirty="0" err="1"/>
              <a:t>Concentrates</a:t>
            </a:r>
            <a:endParaRPr lang="de-DE" dirty="0"/>
          </a:p>
        </p:txBody>
      </p:sp>
      <p:graphicFrame>
        <p:nvGraphicFramePr>
          <p:cNvPr id="7" name="Diagramm 6"/>
          <p:cNvGraphicFramePr/>
          <p:nvPr>
            <p:extLst>
              <p:ext uri="{D42A27DB-BD31-4B8C-83A1-F6EECF244321}">
                <p14:modId xmlns:p14="http://schemas.microsoft.com/office/powerpoint/2010/main" val="3737947301"/>
              </p:ext>
            </p:extLst>
          </p:nvPr>
        </p:nvGraphicFramePr>
        <p:xfrm>
          <a:off x="336550" y="1125538"/>
          <a:ext cx="575945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fik 3"/>
          <p:cNvPicPr>
            <a:picLocks noChangeAspect="1"/>
          </p:cNvPicPr>
          <p:nvPr/>
        </p:nvPicPr>
        <p:blipFill>
          <a:blip r:embed="rId8"/>
          <a:stretch>
            <a:fillRect/>
          </a:stretch>
        </p:blipFill>
        <p:spPr>
          <a:xfrm>
            <a:off x="5735960" y="1556792"/>
            <a:ext cx="5616031" cy="49429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37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4C586D3-9441-476A-ABDD-0850D4A5720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A61CEA0E-47B5-40BF-A19E-902F31538AA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E4565A82-AB58-47AE-9AFD-835E21F096F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5E370BAD-A7B8-4FE4-9F56-15427C4BF4A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33DAE02B-6F44-4115-93EF-72F20BF3C90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5A1BEBE8-57D9-4D4F-8DB3-C58EE8110AE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4E639D8B-D4E6-498A-B638-EDB937034A3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1+#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04" y="-837208"/>
            <a:ext cx="5143500" cy="6858000"/>
          </a:xfrm>
          <a:prstGeom prst="rect">
            <a:avLst/>
          </a:prstGeom>
        </p:spPr>
      </p:pic>
      <p:sp>
        <p:nvSpPr>
          <p:cNvPr id="3" name="Textplatzhalter 2"/>
          <p:cNvSpPr>
            <a:spLocks noGrp="1"/>
          </p:cNvSpPr>
          <p:nvPr>
            <p:ph type="body" sz="quarter" idx="15"/>
          </p:nvPr>
        </p:nvSpPr>
        <p:spPr/>
        <p:txBody>
          <a:bodyPr/>
          <a:lstStyle/>
          <a:p>
            <a:r>
              <a:rPr lang="de-DE" dirty="0" err="1"/>
              <a:t>Revitalising </a:t>
            </a:r>
            <a:r>
              <a:rPr lang="de-DE" dirty="0"/>
              <a:t>Aroma </a:t>
            </a:r>
            <a:r>
              <a:rPr lang="de-DE" dirty="0" err="1"/>
              <a:t>Oils</a:t>
            </a:r>
            <a:endParaRPr lang="de-DE" dirty="0"/>
          </a:p>
        </p:txBody>
      </p:sp>
      <p:sp>
        <p:nvSpPr>
          <p:cNvPr id="12" name="Textplatzhalter 11"/>
          <p:cNvSpPr>
            <a:spLocks noGrp="1"/>
          </p:cNvSpPr>
          <p:nvPr>
            <p:ph type="body" sz="quarter" idx="16"/>
          </p:nvPr>
        </p:nvSpPr>
        <p:spPr/>
        <p:txBody>
          <a:bodyPr/>
          <a:lstStyle/>
          <a:p>
            <a:endParaRPr lang="de-DE" dirty="0"/>
          </a:p>
          <a:p>
            <a:endParaRPr lang="de-DE" dirty="0"/>
          </a:p>
          <a:p>
            <a:endParaRPr lang="de-DE" dirty="0"/>
          </a:p>
          <a:p>
            <a:endParaRPr lang="de-DE" dirty="0"/>
          </a:p>
          <a:p>
            <a:pPr marL="0" indent="0">
              <a:buNone/>
            </a:pPr>
            <a:endParaRPr lang="de-DE" dirty="0"/>
          </a:p>
        </p:txBody>
      </p:sp>
      <p:pic>
        <p:nvPicPr>
          <p:cNvPr id="11" name="Grafik 10"/>
          <p:cNvPicPr>
            <a:picLocks noChangeAspect="1"/>
          </p:cNvPicPr>
          <p:nvPr/>
        </p:nvPicPr>
        <p:blipFill rotWithShape="1">
          <a:blip r:embed="rId4" cstate="print">
            <a:extLst>
              <a:ext uri="{28A0092B-C50C-407E-A947-70E740481C1C}">
                <a14:useLocalDpi xmlns:a14="http://schemas.microsoft.com/office/drawing/2010/main" val="0"/>
              </a:ext>
            </a:extLst>
          </a:blip>
          <a:srcRect t="10798" r="10834"/>
          <a:stretch/>
        </p:blipFill>
        <p:spPr>
          <a:xfrm>
            <a:off x="8295177" y="692696"/>
            <a:ext cx="3777487" cy="5038648"/>
          </a:xfrm>
          <a:prstGeom prst="rect">
            <a:avLst/>
          </a:prstGeom>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4402" y="1543001"/>
            <a:ext cx="3003798" cy="4005064"/>
          </a:xfrm>
          <a:prstGeom prst="rect">
            <a:avLst/>
          </a:prstGeom>
        </p:spPr>
      </p:pic>
      <p:pic>
        <p:nvPicPr>
          <p:cNvPr id="14" name="Grafi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6471" y="1124540"/>
            <a:ext cx="3317644" cy="4423525"/>
          </a:xfrm>
          <a:prstGeom prst="rect">
            <a:avLst/>
          </a:prstGeom>
        </p:spPr>
      </p:pic>
      <p:sp>
        <p:nvSpPr>
          <p:cNvPr id="7" name="Textfeld 6"/>
          <p:cNvSpPr txBox="1"/>
          <p:nvPr/>
        </p:nvSpPr>
        <p:spPr>
          <a:xfrm>
            <a:off x="551384" y="5749804"/>
            <a:ext cx="3323426" cy="707886"/>
          </a:xfrm>
          <a:prstGeom prst="rect">
            <a:avLst/>
          </a:prstGeom>
          <a:solidFill>
            <a:schemeClr val="bg1">
              <a:lumMod val="95000"/>
            </a:schemeClr>
          </a:solidFill>
        </p:spPr>
        <p:txBody>
          <a:bodyPr wrap="square">
            <a:spAutoFit/>
          </a:bodyPr>
          <a:lstStyle/>
          <a:p>
            <a:pPr algn="ctr" eaLnBrk="1" hangingPunct="1">
              <a:defRPr/>
            </a:pPr>
            <a:r>
              <a:rPr lang="de-DE" altLang="de-DE" sz="2000" dirty="0"/>
              <a:t>Vitalising </a:t>
            </a:r>
          </a:p>
          <a:p>
            <a:pPr algn="ctr" eaLnBrk="1" hangingPunct="1">
              <a:defRPr/>
            </a:pPr>
            <a:r>
              <a:rPr lang="de-DE" altLang="de-DE" sz="2000" dirty="0"/>
              <a:t>for body &amp; mind</a:t>
            </a:r>
            <a:endParaRPr lang="de-DE" sz="2000" dirty="0"/>
          </a:p>
        </p:txBody>
      </p:sp>
      <p:pic>
        <p:nvPicPr>
          <p:cNvPr id="5" name="Grafik 4"/>
          <p:cNvPicPr>
            <a:picLocks noChangeAspect="1"/>
          </p:cNvPicPr>
          <p:nvPr/>
        </p:nvPicPr>
        <p:blipFill rotWithShape="1">
          <a:blip r:embed="rId7" cstate="print">
            <a:extLst>
              <a:ext uri="{28A0092B-C50C-407E-A947-70E740481C1C}">
                <a14:useLocalDpi xmlns:a14="http://schemas.microsoft.com/office/drawing/2010/main" val="0"/>
              </a:ext>
            </a:extLst>
          </a:blip>
          <a:srcRect l="36000" t="35300" r="30400" b="5900"/>
          <a:stretch/>
        </p:blipFill>
        <p:spPr>
          <a:xfrm>
            <a:off x="696140" y="2996937"/>
            <a:ext cx="1080120" cy="2520280"/>
          </a:xfrm>
          <a:prstGeom prst="rect">
            <a:avLst/>
          </a:prstGeom>
        </p:spPr>
      </p:pic>
      <p:sp>
        <p:nvSpPr>
          <p:cNvPr id="8" name="Textfeld 7"/>
          <p:cNvSpPr txBox="1"/>
          <p:nvPr/>
        </p:nvSpPr>
        <p:spPr>
          <a:xfrm>
            <a:off x="4307753" y="5817369"/>
            <a:ext cx="2380222" cy="369332"/>
          </a:xfrm>
          <a:prstGeom prst="rect">
            <a:avLst/>
          </a:prstGeom>
          <a:noFill/>
        </p:spPr>
        <p:txBody>
          <a:bodyPr wrap="square" rtlCol="0">
            <a:spAutoFit/>
          </a:bodyPr>
          <a:lstStyle/>
          <a:p>
            <a:r>
              <a:rPr lang="de-DE" dirty="0"/>
              <a:t>Thyme</a:t>
            </a:r>
          </a:p>
        </p:txBody>
      </p:sp>
      <p:sp>
        <p:nvSpPr>
          <p:cNvPr id="15" name="Textfeld 14"/>
          <p:cNvSpPr txBox="1"/>
          <p:nvPr/>
        </p:nvSpPr>
        <p:spPr>
          <a:xfrm>
            <a:off x="6883235" y="5817369"/>
            <a:ext cx="2380222" cy="369332"/>
          </a:xfrm>
          <a:prstGeom prst="rect">
            <a:avLst/>
          </a:prstGeom>
          <a:noFill/>
        </p:spPr>
        <p:txBody>
          <a:bodyPr wrap="square" rtlCol="0">
            <a:spAutoFit/>
          </a:bodyPr>
          <a:lstStyle/>
          <a:p>
            <a:r>
              <a:rPr lang="de-DE" dirty="0"/>
              <a:t>Rosemary</a:t>
            </a:r>
          </a:p>
        </p:txBody>
      </p:sp>
      <p:sp>
        <p:nvSpPr>
          <p:cNvPr id="16" name="Textfeld 15"/>
          <p:cNvSpPr txBox="1"/>
          <p:nvPr/>
        </p:nvSpPr>
        <p:spPr>
          <a:xfrm>
            <a:off x="9696400" y="5817369"/>
            <a:ext cx="2380222" cy="369332"/>
          </a:xfrm>
          <a:prstGeom prst="rect">
            <a:avLst/>
          </a:prstGeom>
          <a:noFill/>
        </p:spPr>
        <p:txBody>
          <a:bodyPr wrap="square" rtlCol="0">
            <a:spAutoFit/>
          </a:bodyPr>
          <a:lstStyle/>
          <a:p>
            <a:r>
              <a:rPr lang="de-DE" dirty="0"/>
              <a:t>Peppermint</a:t>
            </a:r>
          </a:p>
        </p:txBody>
      </p:sp>
    </p:spTree>
    <p:extLst>
      <p:ext uri="{BB962C8B-B14F-4D97-AF65-F5344CB8AC3E}">
        <p14:creationId xmlns:p14="http://schemas.microsoft.com/office/powerpoint/2010/main" val="4154179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r="10690"/>
          <a:stretch/>
        </p:blipFill>
        <p:spPr>
          <a:xfrm>
            <a:off x="4176737" y="-794941"/>
            <a:ext cx="4593682" cy="6858000"/>
          </a:xfrm>
          <a:prstGeom prst="rect">
            <a:avLst/>
          </a:prstGeom>
        </p:spPr>
      </p:pic>
      <p:sp>
        <p:nvSpPr>
          <p:cNvPr id="3" name="Textplatzhalter 2"/>
          <p:cNvSpPr>
            <a:spLocks noGrp="1"/>
          </p:cNvSpPr>
          <p:nvPr>
            <p:ph type="body" sz="quarter" idx="15"/>
          </p:nvPr>
        </p:nvSpPr>
        <p:spPr/>
        <p:txBody>
          <a:bodyPr/>
          <a:lstStyle/>
          <a:p>
            <a:r>
              <a:rPr lang="de-DE" dirty="0" err="1"/>
              <a:t>Comforting </a:t>
            </a:r>
            <a:r>
              <a:rPr lang="de-DE" dirty="0"/>
              <a:t>Aroma </a:t>
            </a:r>
            <a:r>
              <a:rPr lang="de-DE" dirty="0" err="1"/>
              <a:t>Oils</a:t>
            </a:r>
            <a:endParaRPr lang="de-DE" dirty="0"/>
          </a:p>
        </p:txBody>
      </p:sp>
      <p:sp>
        <p:nvSpPr>
          <p:cNvPr id="12" name="Textplatzhalter 11"/>
          <p:cNvSpPr>
            <a:spLocks noGrp="1"/>
          </p:cNvSpPr>
          <p:nvPr>
            <p:ph type="body" sz="quarter" idx="16"/>
          </p:nvPr>
        </p:nvSpPr>
        <p:spPr/>
        <p:txBody>
          <a:bodyPr/>
          <a:lstStyle/>
          <a:p>
            <a:endParaRPr lang="de-DE" dirty="0">
              <a:latin typeface="+mn-lt"/>
            </a:endParaRPr>
          </a:p>
          <a:p>
            <a:endParaRPr lang="de-DE" dirty="0">
              <a:latin typeface="+mn-lt"/>
            </a:endParaRPr>
          </a:p>
          <a:p>
            <a:endParaRPr lang="de-DE" dirty="0">
              <a:latin typeface="+mn-lt"/>
            </a:endParaRPr>
          </a:p>
          <a:p>
            <a:endParaRPr lang="de-DE" dirty="0">
              <a:latin typeface="+mn-lt"/>
            </a:endParaRPr>
          </a:p>
          <a:p>
            <a:pPr marL="0" indent="0">
              <a:buNone/>
            </a:pPr>
            <a:endParaRPr lang="de-DE" dirty="0">
              <a:latin typeface="+mn-lt"/>
            </a:endParaRPr>
          </a:p>
        </p:txBody>
      </p:sp>
      <p:sp>
        <p:nvSpPr>
          <p:cNvPr id="8" name="Textfeld 7"/>
          <p:cNvSpPr txBox="1"/>
          <p:nvPr/>
        </p:nvSpPr>
        <p:spPr>
          <a:xfrm>
            <a:off x="4252798" y="5709116"/>
            <a:ext cx="3751573" cy="1015663"/>
          </a:xfrm>
          <a:prstGeom prst="rect">
            <a:avLst/>
          </a:prstGeom>
          <a:solidFill>
            <a:schemeClr val="bg1">
              <a:lumMod val="95000"/>
            </a:schemeClr>
          </a:solidFill>
        </p:spPr>
        <p:txBody>
          <a:bodyPr wrap="square">
            <a:spAutoFit/>
          </a:bodyPr>
          <a:lstStyle/>
          <a:p>
            <a:pPr algn="ctr" eaLnBrk="1" hangingPunct="1">
              <a:defRPr/>
            </a:pPr>
            <a:r>
              <a:rPr lang="de-DE" altLang="de-DE" sz="2000" dirty="0"/>
              <a:t>Anti-stress</a:t>
            </a:r>
          </a:p>
          <a:p>
            <a:pPr algn="ctr" eaLnBrk="1" hangingPunct="1">
              <a:defRPr/>
            </a:pPr>
            <a:r>
              <a:rPr lang="de-DE" altLang="de-DE" sz="2000" dirty="0"/>
              <a:t> for all irritated skin conditions</a:t>
            </a:r>
          </a:p>
        </p:txBody>
      </p:sp>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l="33200" t="30050" r="33200" b="3151"/>
          <a:stretch/>
        </p:blipFill>
        <p:spPr>
          <a:xfrm>
            <a:off x="4564703" y="2335517"/>
            <a:ext cx="1266397" cy="3356992"/>
          </a:xfrm>
          <a:prstGeom prst="rect">
            <a:avLst/>
          </a:prstGeom>
        </p:spPr>
      </p:pic>
      <p:sp>
        <p:nvSpPr>
          <p:cNvPr id="10" name="Textfeld 9"/>
          <p:cNvSpPr txBox="1"/>
          <p:nvPr/>
        </p:nvSpPr>
        <p:spPr>
          <a:xfrm>
            <a:off x="1618607" y="6068938"/>
            <a:ext cx="2380222" cy="369332"/>
          </a:xfrm>
          <a:prstGeom prst="rect">
            <a:avLst/>
          </a:prstGeom>
          <a:noFill/>
        </p:spPr>
        <p:txBody>
          <a:bodyPr wrap="square" rtlCol="0">
            <a:spAutoFit/>
          </a:bodyPr>
          <a:lstStyle/>
          <a:p>
            <a:r>
              <a:rPr lang="de-DE" dirty="0"/>
              <a:t>Bergamot</a:t>
            </a:r>
          </a:p>
        </p:txBody>
      </p:sp>
      <p:pic>
        <p:nvPicPr>
          <p:cNvPr id="11" name="Grafik 10"/>
          <p:cNvPicPr>
            <a:picLocks noChangeAspect="1"/>
          </p:cNvPicPr>
          <p:nvPr/>
        </p:nvPicPr>
        <p:blipFill rotWithShape="1">
          <a:blip r:embed="rId5"/>
          <a:srcRect t="47617" r="7277"/>
          <a:stretch/>
        </p:blipFill>
        <p:spPr>
          <a:xfrm>
            <a:off x="8381949" y="4149080"/>
            <a:ext cx="2659629" cy="2002799"/>
          </a:xfrm>
          <a:prstGeom prst="rect">
            <a:avLst/>
          </a:prstGeom>
        </p:spPr>
      </p:pic>
      <p:sp>
        <p:nvSpPr>
          <p:cNvPr id="15" name="Textfeld 14"/>
          <p:cNvSpPr txBox="1"/>
          <p:nvPr/>
        </p:nvSpPr>
        <p:spPr>
          <a:xfrm>
            <a:off x="9502877" y="6063059"/>
            <a:ext cx="2380222" cy="369332"/>
          </a:xfrm>
          <a:prstGeom prst="rect">
            <a:avLst/>
          </a:prstGeom>
          <a:noFill/>
        </p:spPr>
        <p:txBody>
          <a:bodyPr wrap="square" rtlCol="0">
            <a:spAutoFit/>
          </a:bodyPr>
          <a:lstStyle/>
          <a:p>
            <a:r>
              <a:rPr lang="de-DE" dirty="0"/>
              <a:t>Tangerine</a:t>
            </a:r>
          </a:p>
        </p:txBody>
      </p:sp>
      <p:sp>
        <p:nvSpPr>
          <p:cNvPr id="16" name="Textfeld 15"/>
          <p:cNvSpPr txBox="1"/>
          <p:nvPr/>
        </p:nvSpPr>
        <p:spPr>
          <a:xfrm>
            <a:off x="9336360" y="3467228"/>
            <a:ext cx="2380222" cy="369332"/>
          </a:xfrm>
          <a:prstGeom prst="rect">
            <a:avLst/>
          </a:prstGeom>
          <a:noFill/>
        </p:spPr>
        <p:txBody>
          <a:bodyPr wrap="square" rtlCol="0">
            <a:spAutoFit/>
          </a:bodyPr>
          <a:lstStyle/>
          <a:p>
            <a:r>
              <a:rPr lang="de-DE" dirty="0"/>
              <a:t>bitter orange</a:t>
            </a:r>
          </a:p>
        </p:txBody>
      </p:sp>
      <p:pic>
        <p:nvPicPr>
          <p:cNvPr id="5" name="Grafik 4"/>
          <p:cNvPicPr>
            <a:picLocks noChangeAspect="1"/>
          </p:cNvPicPr>
          <p:nvPr/>
        </p:nvPicPr>
        <p:blipFill rotWithShape="1">
          <a:blip r:embed="rId6"/>
          <a:srcRect l="26209" t="34251" r="30408" b="5904"/>
          <a:stretch/>
        </p:blipFill>
        <p:spPr>
          <a:xfrm>
            <a:off x="9192997" y="536124"/>
            <a:ext cx="1562064" cy="2872183"/>
          </a:xfrm>
          <a:prstGeom prst="rect">
            <a:avLst/>
          </a:prstGeom>
        </p:spPr>
      </p:pic>
      <p:pic>
        <p:nvPicPr>
          <p:cNvPr id="6" name="Grafik 5"/>
          <p:cNvPicPr>
            <a:picLocks noChangeAspect="1"/>
          </p:cNvPicPr>
          <p:nvPr/>
        </p:nvPicPr>
        <p:blipFill>
          <a:blip r:embed="rId7"/>
          <a:stretch>
            <a:fillRect/>
          </a:stretch>
        </p:blipFill>
        <p:spPr>
          <a:xfrm>
            <a:off x="550339" y="1894273"/>
            <a:ext cx="3060457" cy="4084674"/>
          </a:xfrm>
          <a:prstGeom prst="rect">
            <a:avLst/>
          </a:prstGeom>
        </p:spPr>
      </p:pic>
    </p:spTree>
    <p:extLst>
      <p:ext uri="{BB962C8B-B14F-4D97-AF65-F5344CB8AC3E}">
        <p14:creationId xmlns:p14="http://schemas.microsoft.com/office/powerpoint/2010/main" val="531498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27E2ABE3-DE62-F5F4-8847-46419746D40B}"/>
              </a:ext>
            </a:extLst>
          </p:cNvPr>
          <p:cNvSpPr>
            <a:spLocks noGrp="1"/>
          </p:cNvSpPr>
          <p:nvPr>
            <p:ph type="ftr" sz="quarter" idx="15"/>
          </p:nvPr>
        </p:nvSpPr>
        <p:spPr>
          <a:solidFill>
            <a:schemeClr val="bg1"/>
          </a:solidFill>
        </p:spPr>
        <p:txBody>
          <a:bodyPr/>
          <a:lstStyle/>
          <a:p>
            <a:pPr marL="0" marR="0" lvl="0" indent="0" algn="l" defTabSz="829501" rtl="0" eaLnBrk="1" fontAlgn="auto" latinLnBrk="0" hangingPunct="1">
              <a:lnSpc>
                <a:spcPct val="100000"/>
              </a:lnSpc>
              <a:spcBef>
                <a:spcPts val="0"/>
              </a:spcBef>
              <a:spcAft>
                <a:spcPts val="0"/>
              </a:spcAft>
              <a:buClrTx/>
              <a:buSzTx/>
              <a:buFontTx/>
              <a:buNone/>
              <a:tabLst/>
              <a:defRPr/>
            </a:pPr>
            <a:endParaRPr kumimoji="0" lang="de-CH" sz="907" b="0" i="0" u="none" strike="noStrike" kern="1200" cap="all" spc="118" normalizeH="0" baseline="0" noProof="0" dirty="0">
              <a:ln>
                <a:noFill/>
              </a:ln>
              <a:solidFill>
                <a:srgbClr val="000000"/>
              </a:solidFill>
              <a:effectLst/>
              <a:uLnTx/>
              <a:uFillTx/>
              <a:latin typeface="Futura Std Medium"/>
              <a:ea typeface="+mn-ea"/>
              <a:cs typeface="+mn-cs"/>
            </a:endParaRPr>
          </a:p>
        </p:txBody>
      </p:sp>
      <p:pic>
        <p:nvPicPr>
          <p:cNvPr id="7" name="Bildplatzhalter 6"/>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12336" r="12336"/>
          <a:stretch>
            <a:fillRect/>
          </a:stretch>
        </p:blipFill>
        <p:spPr/>
      </p:pic>
      <p:sp>
        <p:nvSpPr>
          <p:cNvPr id="4" name="Textfeld 3"/>
          <p:cNvSpPr txBox="1"/>
          <p:nvPr/>
        </p:nvSpPr>
        <p:spPr>
          <a:xfrm>
            <a:off x="9336360" y="194796"/>
            <a:ext cx="3168352" cy="1217980"/>
          </a:xfrm>
          <a:prstGeom prst="rect">
            <a:avLst/>
          </a:prstGeom>
          <a:solidFill>
            <a:schemeClr val="bg1"/>
          </a:solidFill>
        </p:spPr>
        <p:txBody>
          <a:bodyPr wrap="square" lIns="0" tIns="0" rIns="0" bIns="0" rtlCol="0">
            <a:spAutoFit/>
          </a:bodyPr>
          <a:lstStyle/>
          <a:p>
            <a:pPr algn="l"/>
            <a:endParaRPr lang="de-DE" dirty="0" err="1"/>
          </a:p>
        </p:txBody>
      </p:sp>
      <p:pic>
        <p:nvPicPr>
          <p:cNvPr id="5" name="Grafik 4">
            <a:extLst>
              <a:ext uri="{FF2B5EF4-FFF2-40B4-BE49-F238E27FC236}">
                <a16:creationId xmlns:a16="http://schemas.microsoft.com/office/drawing/2014/main" id="{37DE908B-E52F-4107-A046-B9BB9821B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7056" y="95330"/>
            <a:ext cx="1974944" cy="471600"/>
          </a:xfrm>
          <a:prstGeom prst="rect">
            <a:avLst/>
          </a:prstGeom>
        </p:spPr>
      </p:pic>
    </p:spTree>
    <p:extLst>
      <p:ext uri="{BB962C8B-B14F-4D97-AF65-F5344CB8AC3E}">
        <p14:creationId xmlns:p14="http://schemas.microsoft.com/office/powerpoint/2010/main" val="1490258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t="36869" r="5104"/>
          <a:stretch/>
        </p:blipFill>
        <p:spPr>
          <a:xfrm>
            <a:off x="5535463" y="1412776"/>
            <a:ext cx="4881017" cy="4329534"/>
          </a:xfrm>
          <a:prstGeom prst="rect">
            <a:avLst/>
          </a:prstGeom>
        </p:spPr>
      </p:pic>
      <p:sp>
        <p:nvSpPr>
          <p:cNvPr id="3" name="Textplatzhalter 2"/>
          <p:cNvSpPr>
            <a:spLocks noGrp="1"/>
          </p:cNvSpPr>
          <p:nvPr>
            <p:ph type="body" sz="quarter" idx="15"/>
          </p:nvPr>
        </p:nvSpPr>
        <p:spPr/>
        <p:txBody>
          <a:bodyPr/>
          <a:lstStyle/>
          <a:p>
            <a:r>
              <a:rPr lang="de-DE" dirty="0" err="1"/>
              <a:t>Clarifying </a:t>
            </a:r>
            <a:r>
              <a:rPr lang="de-DE" dirty="0"/>
              <a:t>Aroma </a:t>
            </a:r>
            <a:r>
              <a:rPr lang="de-DE" dirty="0" err="1"/>
              <a:t>Oils</a:t>
            </a:r>
            <a:endParaRPr lang="de-DE" dirty="0"/>
          </a:p>
        </p:txBody>
      </p:sp>
      <p:sp>
        <p:nvSpPr>
          <p:cNvPr id="12" name="Textplatzhalter 11"/>
          <p:cNvSpPr>
            <a:spLocks noGrp="1"/>
          </p:cNvSpPr>
          <p:nvPr>
            <p:ph type="body" sz="quarter" idx="16"/>
          </p:nvPr>
        </p:nvSpPr>
        <p:spPr/>
        <p:txBody>
          <a:bodyPr/>
          <a:lstStyle/>
          <a:p>
            <a:endParaRPr lang="de-DE" dirty="0">
              <a:latin typeface="+mn-lt"/>
            </a:endParaRPr>
          </a:p>
          <a:p>
            <a:endParaRPr lang="de-DE" dirty="0">
              <a:latin typeface="+mn-lt"/>
            </a:endParaRPr>
          </a:p>
          <a:p>
            <a:endParaRPr lang="de-DE" dirty="0">
              <a:latin typeface="+mn-lt"/>
            </a:endParaRPr>
          </a:p>
          <a:p>
            <a:endParaRPr lang="de-DE" dirty="0">
              <a:latin typeface="+mn-lt"/>
            </a:endParaRPr>
          </a:p>
          <a:p>
            <a:pPr marL="0" indent="0">
              <a:buNone/>
            </a:pPr>
            <a:endParaRPr lang="de-DE" dirty="0">
              <a:latin typeface="+mn-lt"/>
            </a:endParaRPr>
          </a:p>
        </p:txBody>
      </p:sp>
      <p:sp>
        <p:nvSpPr>
          <p:cNvPr id="8" name="Textfeld 7"/>
          <p:cNvSpPr txBox="1"/>
          <p:nvPr/>
        </p:nvSpPr>
        <p:spPr>
          <a:xfrm>
            <a:off x="7297184" y="5580019"/>
            <a:ext cx="3554525" cy="1015663"/>
          </a:xfrm>
          <a:prstGeom prst="rect">
            <a:avLst/>
          </a:prstGeom>
          <a:solidFill>
            <a:schemeClr val="bg1">
              <a:lumMod val="95000"/>
            </a:schemeClr>
          </a:solidFill>
        </p:spPr>
        <p:txBody>
          <a:bodyPr wrap="square">
            <a:spAutoFit/>
          </a:bodyPr>
          <a:lstStyle/>
          <a:p>
            <a:pPr algn="ctr" eaLnBrk="1" hangingPunct="1">
              <a:defRPr/>
            </a:pPr>
            <a:r>
              <a:rPr lang="de-DE" altLang="de-DE" sz="2000" dirty="0"/>
              <a:t>Clarifying </a:t>
            </a:r>
          </a:p>
          <a:p>
            <a:pPr algn="ctr" eaLnBrk="1" hangingPunct="1">
              <a:defRPr/>
            </a:pPr>
            <a:r>
              <a:rPr lang="de-DE" altLang="de-DE" sz="2000" dirty="0" err="1"/>
              <a:t>for</a:t>
            </a:r>
            <a:r>
              <a:rPr lang="de-DE" altLang="de-DE" sz="2000" dirty="0"/>
              <a:t> all </a:t>
            </a:r>
            <a:r>
              <a:rPr lang="de-DE" altLang="de-DE" sz="2000" dirty="0" err="1"/>
              <a:t>skin</a:t>
            </a:r>
            <a:r>
              <a:rPr lang="de-DE" altLang="de-DE" sz="2000" dirty="0"/>
              <a:t> </a:t>
            </a:r>
            <a:r>
              <a:rPr lang="de-DE" altLang="de-DE" sz="2000" dirty="0" err="1"/>
              <a:t>conditions</a:t>
            </a:r>
            <a:r>
              <a:rPr lang="de-DE" altLang="de-DE" sz="2000" dirty="0"/>
              <a:t> in </a:t>
            </a:r>
            <a:r>
              <a:rPr lang="de-DE" altLang="de-DE" sz="2000" dirty="0" err="1"/>
              <a:t>need</a:t>
            </a:r>
            <a:r>
              <a:rPr lang="de-DE" altLang="de-DE" sz="2000" dirty="0"/>
              <a:t> </a:t>
            </a:r>
            <a:r>
              <a:rPr lang="de-DE" altLang="de-DE" sz="2000" dirty="0" err="1"/>
              <a:t>of</a:t>
            </a:r>
            <a:r>
              <a:rPr lang="de-DE" altLang="de-DE" sz="2000" dirty="0"/>
              <a:t> </a:t>
            </a:r>
            <a:r>
              <a:rPr lang="de-DE" altLang="de-DE" sz="2000" dirty="0" err="1"/>
              <a:t>detox</a:t>
            </a:r>
            <a:endParaRPr lang="de-DE" altLang="de-DE" sz="2000" dirty="0"/>
          </a:p>
        </p:txBody>
      </p:sp>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2973" y="1635668"/>
            <a:ext cx="3061253" cy="4081671"/>
          </a:xfrm>
          <a:prstGeom prst="rect">
            <a:avLst/>
          </a:prstGeom>
        </p:spPr>
      </p:pic>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45" y="1835015"/>
            <a:ext cx="2949792" cy="3933056"/>
          </a:xfrm>
          <a:prstGeom prst="rect">
            <a:avLst/>
          </a:prstGeom>
        </p:spPr>
      </p:pic>
      <p:pic>
        <p:nvPicPr>
          <p:cNvPr id="10" name="Grafik 9"/>
          <p:cNvPicPr>
            <a:picLocks noChangeAspect="1"/>
          </p:cNvPicPr>
          <p:nvPr/>
        </p:nvPicPr>
        <p:blipFill>
          <a:blip r:embed="rId6"/>
          <a:stretch>
            <a:fillRect/>
          </a:stretch>
        </p:blipFill>
        <p:spPr>
          <a:xfrm>
            <a:off x="2264430" y="1374590"/>
            <a:ext cx="2835804" cy="1890536"/>
          </a:xfrm>
          <a:prstGeom prst="rect">
            <a:avLst/>
          </a:prstGeom>
        </p:spPr>
      </p:pic>
      <p:pic>
        <p:nvPicPr>
          <p:cNvPr id="2" name="Grafik 1"/>
          <p:cNvPicPr>
            <a:picLocks noChangeAspect="1"/>
          </p:cNvPicPr>
          <p:nvPr/>
        </p:nvPicPr>
        <p:blipFill rotWithShape="1">
          <a:blip r:embed="rId7"/>
          <a:srcRect l="28455" t="34661" r="26447" b="1056"/>
          <a:stretch/>
        </p:blipFill>
        <p:spPr>
          <a:xfrm>
            <a:off x="8793683" y="2385151"/>
            <a:ext cx="1623091" cy="3083874"/>
          </a:xfrm>
          <a:prstGeom prst="rect">
            <a:avLst/>
          </a:prstGeom>
        </p:spPr>
      </p:pic>
      <p:sp>
        <p:nvSpPr>
          <p:cNvPr id="11" name="Textfeld 10"/>
          <p:cNvSpPr txBox="1"/>
          <p:nvPr/>
        </p:nvSpPr>
        <p:spPr>
          <a:xfrm>
            <a:off x="3967223" y="5839331"/>
            <a:ext cx="2380222" cy="369332"/>
          </a:xfrm>
          <a:prstGeom prst="rect">
            <a:avLst/>
          </a:prstGeom>
          <a:noFill/>
        </p:spPr>
        <p:txBody>
          <a:bodyPr wrap="square" rtlCol="0">
            <a:spAutoFit/>
          </a:bodyPr>
          <a:lstStyle/>
          <a:p>
            <a:r>
              <a:rPr lang="de-DE" dirty="0"/>
              <a:t>Bergamot</a:t>
            </a:r>
          </a:p>
        </p:txBody>
      </p:sp>
      <p:sp>
        <p:nvSpPr>
          <p:cNvPr id="13" name="Textfeld 12"/>
          <p:cNvSpPr txBox="1"/>
          <p:nvPr/>
        </p:nvSpPr>
        <p:spPr>
          <a:xfrm>
            <a:off x="1235460" y="5782752"/>
            <a:ext cx="2380222" cy="369332"/>
          </a:xfrm>
          <a:prstGeom prst="rect">
            <a:avLst/>
          </a:prstGeom>
          <a:noFill/>
        </p:spPr>
        <p:txBody>
          <a:bodyPr wrap="square" rtlCol="0">
            <a:spAutoFit/>
          </a:bodyPr>
          <a:lstStyle/>
          <a:p>
            <a:r>
              <a:rPr lang="de-DE" dirty="0"/>
              <a:t>Orange/lemon</a:t>
            </a:r>
          </a:p>
        </p:txBody>
      </p:sp>
      <p:sp>
        <p:nvSpPr>
          <p:cNvPr id="17" name="Textfeld 16"/>
          <p:cNvSpPr txBox="1"/>
          <p:nvPr/>
        </p:nvSpPr>
        <p:spPr>
          <a:xfrm>
            <a:off x="2586461" y="3296998"/>
            <a:ext cx="2380222" cy="369332"/>
          </a:xfrm>
          <a:prstGeom prst="rect">
            <a:avLst/>
          </a:prstGeom>
          <a:noFill/>
        </p:spPr>
        <p:txBody>
          <a:bodyPr wrap="square" rtlCol="0">
            <a:spAutoFit/>
          </a:bodyPr>
          <a:lstStyle/>
          <a:p>
            <a:r>
              <a:rPr lang="de-DE" dirty="0"/>
              <a:t>Damask rose</a:t>
            </a:r>
          </a:p>
        </p:txBody>
      </p:sp>
    </p:spTree>
    <p:extLst>
      <p:ext uri="{BB962C8B-B14F-4D97-AF65-F5344CB8AC3E}">
        <p14:creationId xmlns:p14="http://schemas.microsoft.com/office/powerpoint/2010/main" val="3086881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p:txBody>
          <a:bodyPr/>
          <a:lstStyle/>
          <a:p>
            <a:r>
              <a:rPr lang="de-DE" dirty="0"/>
              <a:t>Aroma </a:t>
            </a:r>
            <a:r>
              <a:rPr lang="de-DE" dirty="0" err="1"/>
              <a:t>Concentrate </a:t>
            </a:r>
            <a:r>
              <a:rPr lang="de-DE" dirty="0"/>
              <a:t>with </a:t>
            </a:r>
            <a:r>
              <a:rPr lang="de-DE" dirty="0" err="1"/>
              <a:t>Zapel's</a:t>
            </a:r>
            <a:endParaRPr lang="de-DE" dirty="0"/>
          </a:p>
        </p:txBody>
      </p:sp>
      <p:sp>
        <p:nvSpPr>
          <p:cNvPr id="12" name="Textplatzhalter 11"/>
          <p:cNvSpPr>
            <a:spLocks noGrp="1"/>
          </p:cNvSpPr>
          <p:nvPr>
            <p:ph type="body" sz="quarter" idx="16"/>
          </p:nvPr>
        </p:nvSpPr>
        <p:spPr/>
        <p:txBody>
          <a:bodyPr/>
          <a:lstStyle/>
          <a:p>
            <a:endParaRPr lang="de-DE" dirty="0"/>
          </a:p>
          <a:p>
            <a:endParaRPr lang="de-DE" dirty="0"/>
          </a:p>
          <a:p>
            <a:endParaRPr lang="de-DE" dirty="0"/>
          </a:p>
          <a:p>
            <a:endParaRPr lang="de-DE" dirty="0"/>
          </a:p>
          <a:p>
            <a:pPr marL="0" indent="0">
              <a:buNone/>
            </a:pPr>
            <a:endParaRPr lang="de-DE" dirty="0"/>
          </a:p>
        </p:txBody>
      </p:sp>
      <p:sp>
        <p:nvSpPr>
          <p:cNvPr id="5" name="Textfeld 4"/>
          <p:cNvSpPr txBox="1"/>
          <p:nvPr/>
        </p:nvSpPr>
        <p:spPr>
          <a:xfrm>
            <a:off x="-1320824" y="1268760"/>
            <a:ext cx="4211998" cy="369332"/>
          </a:xfrm>
          <a:prstGeom prst="rect">
            <a:avLst/>
          </a:prstGeom>
          <a:solidFill>
            <a:schemeClr val="bg1"/>
          </a:solidFill>
        </p:spPr>
        <p:txBody>
          <a:bodyPr wrap="square" rtlCol="0">
            <a:spAutoFit/>
          </a:bodyPr>
          <a:lstStyle/>
          <a:p>
            <a:endParaRPr lang="de-DE" dirty="0"/>
          </a:p>
        </p:txBody>
      </p:sp>
      <p:pic>
        <p:nvPicPr>
          <p:cNvPr id="2" name="Grafik 1"/>
          <p:cNvPicPr>
            <a:picLocks noChangeAspect="1"/>
          </p:cNvPicPr>
          <p:nvPr/>
        </p:nvPicPr>
        <p:blipFill>
          <a:blip r:embed="rId3"/>
          <a:stretch>
            <a:fillRect/>
          </a:stretch>
        </p:blipFill>
        <p:spPr>
          <a:xfrm>
            <a:off x="482113" y="3897313"/>
            <a:ext cx="5252299" cy="2186394"/>
          </a:xfrm>
          <a:prstGeom prst="rect">
            <a:avLst/>
          </a:prstGeom>
        </p:spPr>
      </p:pic>
      <p:sp>
        <p:nvSpPr>
          <p:cNvPr id="6" name="Textfeld 5"/>
          <p:cNvSpPr txBox="1"/>
          <p:nvPr/>
        </p:nvSpPr>
        <p:spPr>
          <a:xfrm>
            <a:off x="119461" y="1772816"/>
            <a:ext cx="5543426" cy="1477328"/>
          </a:xfrm>
          <a:prstGeom prst="rect">
            <a:avLst/>
          </a:prstGeom>
          <a:noFill/>
        </p:spPr>
        <p:txBody>
          <a:bodyPr wrap="square" rtlCol="0">
            <a:spAutoFit/>
          </a:bodyPr>
          <a:lstStyle/>
          <a:p>
            <a:r>
              <a:rPr lang="de-DE" dirty="0"/>
              <a:t>Aroma solution:</a:t>
            </a:r>
          </a:p>
          <a:p>
            <a:endParaRPr lang="de-DE" dirty="0"/>
          </a:p>
          <a:p>
            <a:pPr marL="285750" indent="-285750">
              <a:buFont typeface="Symbol" panose="05050102010706020507" pitchFamily="18" charset="2"/>
              <a:buChar char="-"/>
            </a:pPr>
            <a:r>
              <a:rPr lang="de-DE" dirty="0"/>
              <a:t>10 ml water + 1-5 drops Aroma </a:t>
            </a:r>
            <a:r>
              <a:rPr lang="de-DE" dirty="0" err="1"/>
              <a:t>Concentrate</a:t>
            </a:r>
            <a:endParaRPr lang="de-DE" dirty="0"/>
          </a:p>
          <a:p>
            <a:pPr marL="285750" indent="-285750">
              <a:buFont typeface="Symbol" panose="05050102010706020507" pitchFamily="18" charset="2"/>
              <a:buChar char="-"/>
            </a:pPr>
            <a:r>
              <a:rPr lang="de-DE" dirty="0"/>
              <a:t>Dip </a:t>
            </a:r>
            <a:r>
              <a:rPr lang="de-DE" dirty="0" err="1"/>
              <a:t>the</a:t>
            </a:r>
            <a:r>
              <a:rPr lang="de-DE" dirty="0"/>
              <a:t> </a:t>
            </a:r>
            <a:r>
              <a:rPr lang="de-DE" dirty="0" err="1"/>
              <a:t>Zapel‘s</a:t>
            </a:r>
            <a:r>
              <a:rPr lang="de-DE" dirty="0"/>
              <a:t> </a:t>
            </a:r>
          </a:p>
          <a:p>
            <a:pPr marL="285750" indent="-285750">
              <a:buFont typeface="Symbol" panose="05050102010706020507" pitchFamily="18" charset="2"/>
              <a:buChar char="-"/>
            </a:pPr>
            <a:r>
              <a:rPr lang="de-DE" dirty="0" err="1"/>
              <a:t>Apply</a:t>
            </a:r>
            <a:r>
              <a:rPr lang="de-DE" dirty="0"/>
              <a:t> </a:t>
            </a:r>
            <a:r>
              <a:rPr lang="de-DE" dirty="0" err="1"/>
              <a:t>Zapel's</a:t>
            </a:r>
            <a:endParaRPr lang="de-DE" dirty="0"/>
          </a:p>
        </p:txBody>
      </p:sp>
      <p:pic>
        <p:nvPicPr>
          <p:cNvPr id="8" name="Grafik 7"/>
          <p:cNvPicPr>
            <a:picLocks noChangeAspect="1"/>
          </p:cNvPicPr>
          <p:nvPr/>
        </p:nvPicPr>
        <p:blipFill>
          <a:blip r:embed="rId4"/>
          <a:stretch>
            <a:fillRect/>
          </a:stretch>
        </p:blipFill>
        <p:spPr>
          <a:xfrm>
            <a:off x="6528048" y="2204864"/>
            <a:ext cx="4214225" cy="3696020"/>
          </a:xfrm>
          <a:prstGeom prst="rect">
            <a:avLst/>
          </a:prstGeom>
        </p:spPr>
      </p:pic>
    </p:spTree>
    <p:extLst>
      <p:ext uri="{BB962C8B-B14F-4D97-AF65-F5344CB8AC3E}">
        <p14:creationId xmlns:p14="http://schemas.microsoft.com/office/powerpoint/2010/main" val="426801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p:txBody>
          <a:bodyPr/>
          <a:lstStyle/>
          <a:p>
            <a:r>
              <a:rPr lang="de-DE" dirty="0"/>
              <a:t>Aroma </a:t>
            </a:r>
            <a:r>
              <a:rPr lang="de-DE" dirty="0" err="1"/>
              <a:t>Concentrate </a:t>
            </a:r>
            <a:r>
              <a:rPr lang="de-DE" dirty="0"/>
              <a:t>with </a:t>
            </a:r>
            <a:r>
              <a:rPr lang="de-DE" dirty="0" err="1"/>
              <a:t>Zapel's</a:t>
            </a:r>
            <a:endParaRPr lang="de-DE" dirty="0"/>
          </a:p>
        </p:txBody>
      </p:sp>
      <p:sp>
        <p:nvSpPr>
          <p:cNvPr id="12" name="Textplatzhalter 11"/>
          <p:cNvSpPr>
            <a:spLocks noGrp="1"/>
          </p:cNvSpPr>
          <p:nvPr>
            <p:ph type="body" sz="quarter" idx="16"/>
          </p:nvPr>
        </p:nvSpPr>
        <p:spPr/>
        <p:txBody>
          <a:bodyPr/>
          <a:lstStyle/>
          <a:p>
            <a:endParaRPr lang="de-DE" dirty="0"/>
          </a:p>
          <a:p>
            <a:endParaRPr lang="de-DE" dirty="0"/>
          </a:p>
          <a:p>
            <a:endParaRPr lang="de-DE" dirty="0"/>
          </a:p>
          <a:p>
            <a:endParaRPr lang="de-DE" dirty="0"/>
          </a:p>
          <a:p>
            <a:pPr marL="0" indent="0">
              <a:buNone/>
            </a:pPr>
            <a:endParaRPr lang="de-DE" dirty="0"/>
          </a:p>
        </p:txBody>
      </p:sp>
      <p:sp>
        <p:nvSpPr>
          <p:cNvPr id="5" name="Textfeld 4"/>
          <p:cNvSpPr txBox="1"/>
          <p:nvPr/>
        </p:nvSpPr>
        <p:spPr>
          <a:xfrm>
            <a:off x="-1320824" y="1268760"/>
            <a:ext cx="4211998" cy="5904384"/>
          </a:xfrm>
          <a:prstGeom prst="rect">
            <a:avLst/>
          </a:prstGeom>
          <a:solidFill>
            <a:schemeClr val="bg1"/>
          </a:solidFill>
        </p:spPr>
        <p:txBody>
          <a:bodyPr wrap="square" rtlCol="0">
            <a:spAutoFit/>
          </a:bodyPr>
          <a:lstStyle/>
          <a:p>
            <a:endParaRPr lang="de-DE" dirty="0"/>
          </a:p>
        </p:txBody>
      </p:sp>
      <p:pic>
        <p:nvPicPr>
          <p:cNvPr id="2" name="Grafik 1"/>
          <p:cNvPicPr>
            <a:picLocks noChangeAspect="1"/>
          </p:cNvPicPr>
          <p:nvPr/>
        </p:nvPicPr>
        <p:blipFill>
          <a:blip r:embed="rId3"/>
          <a:stretch>
            <a:fillRect/>
          </a:stretch>
        </p:blipFill>
        <p:spPr>
          <a:xfrm>
            <a:off x="482113" y="3897313"/>
            <a:ext cx="5252299" cy="2186394"/>
          </a:xfrm>
          <a:prstGeom prst="rect">
            <a:avLst/>
          </a:prstGeom>
        </p:spPr>
      </p:pic>
      <p:sp>
        <p:nvSpPr>
          <p:cNvPr id="6" name="Textfeld 5"/>
          <p:cNvSpPr txBox="1"/>
          <p:nvPr/>
        </p:nvSpPr>
        <p:spPr>
          <a:xfrm>
            <a:off x="119461" y="1772816"/>
            <a:ext cx="5543426" cy="1477328"/>
          </a:xfrm>
          <a:prstGeom prst="rect">
            <a:avLst/>
          </a:prstGeom>
          <a:noFill/>
        </p:spPr>
        <p:txBody>
          <a:bodyPr wrap="square" rtlCol="0">
            <a:spAutoFit/>
          </a:bodyPr>
          <a:lstStyle/>
          <a:p>
            <a:r>
              <a:rPr lang="de-DE" dirty="0"/>
              <a:t>Aroma solution:</a:t>
            </a:r>
          </a:p>
          <a:p>
            <a:endParaRPr lang="de-DE" dirty="0"/>
          </a:p>
          <a:p>
            <a:pPr marL="285750" indent="-285750">
              <a:buFont typeface="Symbol" panose="05050102010706020507" pitchFamily="18" charset="2"/>
              <a:buChar char="-"/>
            </a:pPr>
            <a:r>
              <a:rPr lang="de-DE" dirty="0"/>
              <a:t>10 ml water + 1-5 drops Aroma </a:t>
            </a:r>
            <a:r>
              <a:rPr lang="de-DE" dirty="0" err="1"/>
              <a:t>Concentrate</a:t>
            </a:r>
            <a:endParaRPr lang="de-DE" dirty="0"/>
          </a:p>
          <a:p>
            <a:pPr marL="285750" indent="-285750">
              <a:buFont typeface="Symbol" panose="05050102010706020507" pitchFamily="18" charset="2"/>
              <a:buChar char="-"/>
            </a:pPr>
            <a:r>
              <a:rPr lang="de-DE" dirty="0"/>
              <a:t>Dip </a:t>
            </a:r>
            <a:r>
              <a:rPr lang="de-DE" dirty="0" err="1"/>
              <a:t>the</a:t>
            </a:r>
            <a:r>
              <a:rPr lang="de-DE" dirty="0"/>
              <a:t> </a:t>
            </a:r>
            <a:r>
              <a:rPr lang="de-DE" dirty="0" err="1"/>
              <a:t>Zapel‘s</a:t>
            </a:r>
            <a:r>
              <a:rPr lang="de-DE" dirty="0"/>
              <a:t> </a:t>
            </a:r>
          </a:p>
          <a:p>
            <a:pPr marL="285750" indent="-285750">
              <a:buFont typeface="Symbol" panose="05050102010706020507" pitchFamily="18" charset="2"/>
              <a:buChar char="-"/>
            </a:pPr>
            <a:r>
              <a:rPr lang="de-DE" dirty="0" err="1"/>
              <a:t>Apply</a:t>
            </a:r>
            <a:r>
              <a:rPr lang="de-DE" dirty="0"/>
              <a:t> </a:t>
            </a:r>
            <a:r>
              <a:rPr lang="de-DE" dirty="0" err="1"/>
              <a:t>Zapel's</a:t>
            </a:r>
            <a:endParaRPr lang="de-DE" dirty="0"/>
          </a:p>
        </p:txBody>
      </p:sp>
      <p:pic>
        <p:nvPicPr>
          <p:cNvPr id="8" name="Grafik 7"/>
          <p:cNvPicPr>
            <a:picLocks noChangeAspect="1"/>
          </p:cNvPicPr>
          <p:nvPr/>
        </p:nvPicPr>
        <p:blipFill rotWithShape="1">
          <a:blip r:embed="rId4"/>
          <a:srcRect t="1857" r="978"/>
          <a:stretch/>
        </p:blipFill>
        <p:spPr>
          <a:xfrm>
            <a:off x="6384032" y="2132856"/>
            <a:ext cx="4248472" cy="3806908"/>
          </a:xfrm>
          <a:prstGeom prst="rect">
            <a:avLst/>
          </a:prstGeom>
        </p:spPr>
      </p:pic>
    </p:spTree>
    <p:extLst>
      <p:ext uri="{BB962C8B-B14F-4D97-AF65-F5344CB8AC3E}">
        <p14:creationId xmlns:p14="http://schemas.microsoft.com/office/powerpoint/2010/main" val="295273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0"/>
          </p:nvPr>
        </p:nvPicPr>
        <p:blipFill>
          <a:blip r:embed="rId3"/>
          <a:srcRect t="10431" b="10431"/>
          <a:stretch>
            <a:fillRect/>
          </a:stretch>
        </p:blipFill>
        <p:spPr>
          <a:xfrm>
            <a:off x="7680176" y="1761889"/>
            <a:ext cx="3831002" cy="4032448"/>
          </a:xfrm>
          <a:prstGeom prst="rect">
            <a:avLst/>
          </a:prstGeom>
        </p:spPr>
      </p:pic>
      <p:sp>
        <p:nvSpPr>
          <p:cNvPr id="3" name="Textplatzhalter 2"/>
          <p:cNvSpPr>
            <a:spLocks noGrp="1"/>
          </p:cNvSpPr>
          <p:nvPr>
            <p:ph type="body" sz="quarter" idx="15"/>
          </p:nvPr>
        </p:nvSpPr>
        <p:spPr/>
        <p:txBody>
          <a:bodyPr/>
          <a:lstStyle/>
          <a:p>
            <a:r>
              <a:rPr lang="de-DE" dirty="0"/>
              <a:t>Aroma </a:t>
            </a:r>
            <a:r>
              <a:rPr lang="de-DE" dirty="0" err="1"/>
              <a:t>Complex </a:t>
            </a:r>
            <a:r>
              <a:rPr lang="de-DE" dirty="0"/>
              <a:t>at home  </a:t>
            </a:r>
          </a:p>
        </p:txBody>
      </p:sp>
      <p:sp>
        <p:nvSpPr>
          <p:cNvPr id="4" name="Textplatzhalter 3"/>
          <p:cNvSpPr>
            <a:spLocks noGrp="1"/>
          </p:cNvSpPr>
          <p:nvPr>
            <p:ph type="body" sz="quarter" idx="16"/>
          </p:nvPr>
        </p:nvSpPr>
        <p:spPr/>
        <p:txBody>
          <a:bodyPr/>
          <a:lstStyle/>
          <a:p>
            <a:pPr marL="0" indent="0">
              <a:buNone/>
            </a:pPr>
            <a:endParaRPr lang="de-DE" dirty="0"/>
          </a:p>
        </p:txBody>
      </p:sp>
      <p:sp>
        <p:nvSpPr>
          <p:cNvPr id="5" name="Textplatzhalter 4"/>
          <p:cNvSpPr>
            <a:spLocks noGrp="1"/>
          </p:cNvSpPr>
          <p:nvPr>
            <p:ph type="body" sz="quarter" idx="14"/>
          </p:nvPr>
        </p:nvSpPr>
        <p:spPr/>
        <p:txBody>
          <a:bodyPr/>
          <a:lstStyle/>
          <a:p>
            <a:endParaRPr lang="de-DE" dirty="0">
              <a:solidFill>
                <a:schemeClr val="bg1"/>
              </a:solidFill>
            </a:endParaRPr>
          </a:p>
        </p:txBody>
      </p:sp>
      <p:pic>
        <p:nvPicPr>
          <p:cNvPr id="8" name="Grafik 7"/>
          <p:cNvPicPr>
            <a:picLocks noChangeAspect="1"/>
          </p:cNvPicPr>
          <p:nvPr/>
        </p:nvPicPr>
        <p:blipFill>
          <a:blip r:embed="rId4"/>
          <a:stretch>
            <a:fillRect/>
          </a:stretch>
        </p:blipFill>
        <p:spPr>
          <a:xfrm>
            <a:off x="839416" y="4581128"/>
            <a:ext cx="4273666" cy="1213209"/>
          </a:xfrm>
          <a:prstGeom prst="rect">
            <a:avLst/>
          </a:prstGeom>
        </p:spPr>
      </p:pic>
    </p:spTree>
    <p:extLst>
      <p:ext uri="{BB962C8B-B14F-4D97-AF65-F5344CB8AC3E}">
        <p14:creationId xmlns:p14="http://schemas.microsoft.com/office/powerpoint/2010/main" val="64551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84122" y="851574"/>
            <a:ext cx="8260150" cy="489878"/>
          </a:xfrm>
        </p:spPr>
        <p:txBody>
          <a:bodyPr/>
          <a:lstStyle/>
          <a:p>
            <a:r>
              <a:rPr lang="de-DE" dirty="0"/>
              <a:t>The </a:t>
            </a:r>
            <a:r>
              <a:rPr lang="de-DE" dirty="0" err="1"/>
              <a:t>anti-ageing </a:t>
            </a:r>
            <a:r>
              <a:rPr lang="de-DE" dirty="0"/>
              <a:t>miracle!</a:t>
            </a:r>
          </a:p>
        </p:txBody>
      </p:sp>
      <p:pic>
        <p:nvPicPr>
          <p:cNvPr id="6" name="Inhaltsplatzhalt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6003" t="19793" r="9753" b="14591"/>
          <a:stretch/>
        </p:blipFill>
        <p:spPr>
          <a:xfrm>
            <a:off x="4312539" y="851574"/>
            <a:ext cx="5091926" cy="6001968"/>
          </a:xfrm>
          <a:prstGeom prst="rect">
            <a:avLst/>
          </a:prstGeom>
        </p:spPr>
      </p:pic>
      <p:sp>
        <p:nvSpPr>
          <p:cNvPr id="4" name="Textfeld 3"/>
          <p:cNvSpPr txBox="1"/>
          <p:nvPr/>
        </p:nvSpPr>
        <p:spPr>
          <a:xfrm>
            <a:off x="9336360" y="194796"/>
            <a:ext cx="3168352" cy="1217980"/>
          </a:xfrm>
          <a:prstGeom prst="rect">
            <a:avLst/>
          </a:prstGeom>
          <a:solidFill>
            <a:schemeClr val="bg1"/>
          </a:solidFill>
        </p:spPr>
        <p:txBody>
          <a:bodyPr wrap="square" lIns="0" tIns="0" rIns="0" bIns="0" rtlCol="0">
            <a:spAutoFit/>
          </a:bodyPr>
          <a:lstStyle/>
          <a:p>
            <a:pPr algn="l"/>
            <a:endParaRPr lang="de-DE" dirty="0" err="1"/>
          </a:p>
        </p:txBody>
      </p:sp>
      <p:pic>
        <p:nvPicPr>
          <p:cNvPr id="7" name="Grafik 6">
            <a:extLst>
              <a:ext uri="{FF2B5EF4-FFF2-40B4-BE49-F238E27FC236}">
                <a16:creationId xmlns:a16="http://schemas.microsoft.com/office/drawing/2014/main" id="{37DE908B-E52F-4107-A046-B9BB9821B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7056" y="95330"/>
            <a:ext cx="1974944" cy="471600"/>
          </a:xfrm>
          <a:prstGeom prst="rect">
            <a:avLst/>
          </a:prstGeom>
        </p:spPr>
      </p:pic>
    </p:spTree>
    <p:extLst>
      <p:ext uri="{BB962C8B-B14F-4D97-AF65-F5344CB8AC3E}">
        <p14:creationId xmlns:p14="http://schemas.microsoft.com/office/powerpoint/2010/main" val="247928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84122" y="851574"/>
            <a:ext cx="8260150" cy="489878"/>
          </a:xfrm>
        </p:spPr>
        <p:txBody>
          <a:bodyPr/>
          <a:lstStyle/>
          <a:p>
            <a:r>
              <a:rPr lang="de-DE" dirty="0"/>
              <a:t>A </a:t>
            </a:r>
            <a:r>
              <a:rPr lang="de-DE" dirty="0" err="1"/>
              <a:t>multifunctional</a:t>
            </a:r>
            <a:r>
              <a:rPr lang="de-DE" dirty="0"/>
              <a:t> </a:t>
            </a:r>
            <a:r>
              <a:rPr lang="de-DE" dirty="0" err="1"/>
              <a:t>lipoamino</a:t>
            </a:r>
            <a:r>
              <a:rPr lang="de-DE" dirty="0"/>
              <a:t> </a:t>
            </a:r>
            <a:r>
              <a:rPr lang="de-DE" dirty="0" err="1"/>
              <a:t>acid</a:t>
            </a:r>
            <a:endParaRPr lang="de-DE" dirty="0"/>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9518" t="26121" r="12189" b="23047"/>
          <a:stretch/>
        </p:blipFill>
        <p:spPr>
          <a:xfrm>
            <a:off x="4007768" y="1916832"/>
            <a:ext cx="4924362" cy="4262878"/>
          </a:xfrm>
          <a:prstGeom prst="rect">
            <a:avLst/>
          </a:prstGeom>
        </p:spPr>
      </p:pic>
      <p:sp>
        <p:nvSpPr>
          <p:cNvPr id="4" name="Textfeld 3"/>
          <p:cNvSpPr txBox="1"/>
          <p:nvPr/>
        </p:nvSpPr>
        <p:spPr>
          <a:xfrm>
            <a:off x="9336360" y="194796"/>
            <a:ext cx="3168352" cy="1217980"/>
          </a:xfrm>
          <a:prstGeom prst="rect">
            <a:avLst/>
          </a:prstGeom>
          <a:solidFill>
            <a:schemeClr val="bg1"/>
          </a:solidFill>
        </p:spPr>
        <p:txBody>
          <a:bodyPr wrap="square" lIns="0" tIns="0" rIns="0" bIns="0" rtlCol="0">
            <a:spAutoFit/>
          </a:bodyPr>
          <a:lstStyle/>
          <a:p>
            <a:pPr algn="l"/>
            <a:endParaRPr lang="de-DE" dirty="0" err="1"/>
          </a:p>
        </p:txBody>
      </p:sp>
      <p:pic>
        <p:nvPicPr>
          <p:cNvPr id="6" name="Grafik 5">
            <a:extLst>
              <a:ext uri="{FF2B5EF4-FFF2-40B4-BE49-F238E27FC236}">
                <a16:creationId xmlns:a16="http://schemas.microsoft.com/office/drawing/2014/main" id="{37DE908B-E52F-4107-A046-B9BB9821B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7056" y="95330"/>
            <a:ext cx="1974944" cy="471600"/>
          </a:xfrm>
          <a:prstGeom prst="rect">
            <a:avLst/>
          </a:prstGeom>
        </p:spPr>
      </p:pic>
    </p:spTree>
    <p:extLst>
      <p:ext uri="{BB962C8B-B14F-4D97-AF65-F5344CB8AC3E}">
        <p14:creationId xmlns:p14="http://schemas.microsoft.com/office/powerpoint/2010/main" val="3705671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84122" y="851574"/>
            <a:ext cx="8260150" cy="489878"/>
          </a:xfrm>
        </p:spPr>
        <p:txBody>
          <a:bodyPr/>
          <a:lstStyle/>
          <a:p>
            <a:r>
              <a:rPr lang="de-DE" dirty="0"/>
              <a:t>White lupin and microalgae</a:t>
            </a:r>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7603" t="16878" r="3540" b="16605"/>
          <a:stretch/>
        </p:blipFill>
        <p:spPr>
          <a:xfrm>
            <a:off x="6501879" y="1484784"/>
            <a:ext cx="4320480" cy="4312310"/>
          </a:xfrm>
          <a:prstGeom prst="rect">
            <a:avLst/>
          </a:prstGeom>
        </p:spPr>
      </p:pic>
      <p:pic>
        <p:nvPicPr>
          <p:cNvPr id="7" name="Grafik 6"/>
          <p:cNvPicPr>
            <a:picLocks noChangeAspect="1"/>
          </p:cNvPicPr>
          <p:nvPr/>
        </p:nvPicPr>
        <p:blipFill rotWithShape="1">
          <a:blip r:embed="rId4" cstate="print">
            <a:extLst>
              <a:ext uri="{28A0092B-C50C-407E-A947-70E740481C1C}">
                <a14:useLocalDpi xmlns:a14="http://schemas.microsoft.com/office/drawing/2010/main" val="0"/>
              </a:ext>
            </a:extLst>
          </a:blip>
          <a:srcRect l="11240" t="18938" r="6871" b="20545"/>
          <a:stretch/>
        </p:blipFill>
        <p:spPr>
          <a:xfrm rot="1766146">
            <a:off x="2542738" y="1736816"/>
            <a:ext cx="3362106" cy="3312850"/>
          </a:xfrm>
          <a:prstGeom prst="rect">
            <a:avLst/>
          </a:prstGeom>
        </p:spPr>
      </p:pic>
      <p:sp>
        <p:nvSpPr>
          <p:cNvPr id="8" name="Textfeld 7"/>
          <p:cNvSpPr txBox="1"/>
          <p:nvPr/>
        </p:nvSpPr>
        <p:spPr>
          <a:xfrm>
            <a:off x="9336360" y="194796"/>
            <a:ext cx="3168352" cy="1217980"/>
          </a:xfrm>
          <a:prstGeom prst="rect">
            <a:avLst/>
          </a:prstGeom>
          <a:solidFill>
            <a:schemeClr val="bg1"/>
          </a:solidFill>
        </p:spPr>
        <p:txBody>
          <a:bodyPr wrap="square" lIns="0" tIns="0" rIns="0" bIns="0" rtlCol="0">
            <a:spAutoFit/>
          </a:bodyPr>
          <a:lstStyle/>
          <a:p>
            <a:pPr algn="l"/>
            <a:endParaRPr lang="de-DE" dirty="0" err="1"/>
          </a:p>
        </p:txBody>
      </p:sp>
      <p:pic>
        <p:nvPicPr>
          <p:cNvPr id="9" name="Grafik 8">
            <a:extLst>
              <a:ext uri="{FF2B5EF4-FFF2-40B4-BE49-F238E27FC236}">
                <a16:creationId xmlns:a16="http://schemas.microsoft.com/office/drawing/2014/main" id="{37DE908B-E52F-4107-A046-B9BB9821BF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7056" y="95330"/>
            <a:ext cx="1974944" cy="471600"/>
          </a:xfrm>
          <a:prstGeom prst="rect">
            <a:avLst/>
          </a:prstGeom>
        </p:spPr>
      </p:pic>
    </p:spTree>
    <p:extLst>
      <p:ext uri="{BB962C8B-B14F-4D97-AF65-F5344CB8AC3E}">
        <p14:creationId xmlns:p14="http://schemas.microsoft.com/office/powerpoint/2010/main" val="428377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886"/>
            <a:ext cx="5143500" cy="6858000"/>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6200" y="1341452"/>
            <a:ext cx="4137411" cy="5516548"/>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4250" y="1196752"/>
            <a:ext cx="4245936" cy="5661248"/>
          </a:xfrm>
          <a:prstGeom prst="rect">
            <a:avLst/>
          </a:prstGeom>
        </p:spPr>
      </p:pic>
      <p:sp>
        <p:nvSpPr>
          <p:cNvPr id="5" name="Titel 4"/>
          <p:cNvSpPr>
            <a:spLocks noGrp="1"/>
          </p:cNvSpPr>
          <p:nvPr>
            <p:ph type="title"/>
          </p:nvPr>
        </p:nvSpPr>
        <p:spPr>
          <a:xfrm>
            <a:off x="284122" y="851574"/>
            <a:ext cx="8260150" cy="489878"/>
          </a:xfrm>
        </p:spPr>
        <p:txBody>
          <a:bodyPr/>
          <a:lstStyle/>
          <a:p>
            <a:r>
              <a:rPr lang="de-DE" dirty="0"/>
              <a:t>What creams are available?</a:t>
            </a:r>
          </a:p>
        </p:txBody>
      </p:sp>
      <p:sp>
        <p:nvSpPr>
          <p:cNvPr id="3" name="Fußzeilenplatzhalter 2"/>
          <p:cNvSpPr>
            <a:spLocks noGrp="1"/>
          </p:cNvSpPr>
          <p:nvPr>
            <p:ph type="ftr" sz="quarter" idx="15"/>
          </p:nvPr>
        </p:nvSpPr>
        <p:spPr/>
        <p:txBody>
          <a:bodyPr/>
          <a:lstStyle/>
          <a:p>
            <a:r>
              <a:rPr lang="de-CH" dirty="0">
                <a:solidFill>
                  <a:schemeClr val="bg1"/>
                </a:solidFill>
              </a:rPr>
              <a:t>KNOWLEDGE TO GO 2024</a:t>
            </a:r>
          </a:p>
        </p:txBody>
      </p:sp>
      <p:sp>
        <p:nvSpPr>
          <p:cNvPr id="8" name="Textfeld 7"/>
          <p:cNvSpPr txBox="1"/>
          <p:nvPr/>
        </p:nvSpPr>
        <p:spPr>
          <a:xfrm>
            <a:off x="9336360" y="194796"/>
            <a:ext cx="3168352" cy="1217980"/>
          </a:xfrm>
          <a:prstGeom prst="rect">
            <a:avLst/>
          </a:prstGeom>
          <a:solidFill>
            <a:schemeClr val="bg1"/>
          </a:solidFill>
        </p:spPr>
        <p:txBody>
          <a:bodyPr wrap="square" lIns="0" tIns="0" rIns="0" bIns="0" rtlCol="0">
            <a:spAutoFit/>
          </a:bodyPr>
          <a:lstStyle/>
          <a:p>
            <a:pPr algn="l"/>
            <a:endParaRPr lang="de-DE" dirty="0" err="1"/>
          </a:p>
        </p:txBody>
      </p:sp>
      <p:pic>
        <p:nvPicPr>
          <p:cNvPr id="9" name="Grafik 8">
            <a:extLst>
              <a:ext uri="{FF2B5EF4-FFF2-40B4-BE49-F238E27FC236}">
                <a16:creationId xmlns:a16="http://schemas.microsoft.com/office/drawing/2014/main" id="{37DE908B-E52F-4107-A046-B9BB9821BF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7056" y="95330"/>
            <a:ext cx="1974944" cy="471600"/>
          </a:xfrm>
          <a:prstGeom prst="rect">
            <a:avLst/>
          </a:prstGeom>
        </p:spPr>
      </p:pic>
    </p:spTree>
    <p:extLst>
      <p:ext uri="{BB962C8B-B14F-4D97-AF65-F5344CB8AC3E}">
        <p14:creationId xmlns:p14="http://schemas.microsoft.com/office/powerpoint/2010/main" val="160540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t="19201" r="3720"/>
          <a:stretch/>
        </p:blipFill>
        <p:spPr>
          <a:xfrm>
            <a:off x="7968208" y="1096513"/>
            <a:ext cx="4952156" cy="5541216"/>
          </a:xfrm>
          <a:prstGeom prst="rect">
            <a:avLst/>
          </a:prstGeom>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050" y="-2331640"/>
            <a:ext cx="7267500" cy="9690000"/>
          </a:xfrm>
          <a:prstGeom prst="rect">
            <a:avLst/>
          </a:prstGeom>
        </p:spPr>
      </p:pic>
      <p:sp>
        <p:nvSpPr>
          <p:cNvPr id="5" name="Titel 4"/>
          <p:cNvSpPr>
            <a:spLocks noGrp="1"/>
          </p:cNvSpPr>
          <p:nvPr>
            <p:ph type="title"/>
          </p:nvPr>
        </p:nvSpPr>
        <p:spPr>
          <a:xfrm>
            <a:off x="284122" y="851574"/>
            <a:ext cx="8260150" cy="489878"/>
          </a:xfrm>
        </p:spPr>
        <p:txBody>
          <a:bodyPr/>
          <a:lstStyle/>
          <a:p>
            <a:r>
              <a:rPr lang="de-DE" dirty="0" err="1"/>
              <a:t>Rambutan</a:t>
            </a:r>
            <a:endParaRPr lang="de-DE" dirty="0"/>
          </a:p>
        </p:txBody>
      </p:sp>
      <p:sp>
        <p:nvSpPr>
          <p:cNvPr id="3" name="Fußzeilenplatzhalter 2"/>
          <p:cNvSpPr>
            <a:spLocks noGrp="1"/>
          </p:cNvSpPr>
          <p:nvPr>
            <p:ph type="ftr" sz="quarter" idx="15"/>
          </p:nvPr>
        </p:nvSpPr>
        <p:spPr/>
        <p:txBody>
          <a:bodyPr/>
          <a:lstStyle/>
          <a:p>
            <a:r>
              <a:rPr lang="de-CH" dirty="0">
                <a:solidFill>
                  <a:schemeClr val="bg1">
                    <a:lumMod val="95000"/>
                  </a:schemeClr>
                </a:solidFill>
              </a:rPr>
              <a:t>KNOWLEDGE TO GO 2024</a:t>
            </a:r>
          </a:p>
        </p:txBody>
      </p:sp>
      <p:sp>
        <p:nvSpPr>
          <p:cNvPr id="4" name="Textfeld 3"/>
          <p:cNvSpPr txBox="1"/>
          <p:nvPr/>
        </p:nvSpPr>
        <p:spPr>
          <a:xfrm>
            <a:off x="7089829" y="2139197"/>
            <a:ext cx="3354457" cy="3323987"/>
          </a:xfrm>
          <a:prstGeom prst="rect">
            <a:avLst/>
          </a:prstGeom>
          <a:noFill/>
        </p:spPr>
        <p:txBody>
          <a:bodyPr wrap="square" lIns="0" tIns="0" rIns="0" bIns="0" rtlCol="0">
            <a:spAutoFit/>
          </a:bodyPr>
          <a:lstStyle/>
          <a:p>
            <a:pPr marL="457200" indent="-457200" algn="l">
              <a:buFont typeface="+mj-lt"/>
              <a:buAutoNum type="arabicPeriod"/>
            </a:pPr>
            <a:r>
              <a:rPr lang="de-DE" sz="2400" dirty="0"/>
              <a:t>Strengthens </a:t>
            </a:r>
            <a:r>
              <a:rPr lang="de-DE" sz="2400" dirty="0" err="1"/>
              <a:t>the</a:t>
            </a:r>
            <a:r>
              <a:rPr lang="de-DE" sz="2400" dirty="0"/>
              <a:t> </a:t>
            </a:r>
            <a:r>
              <a:rPr lang="de-DE" sz="2400" dirty="0" err="1"/>
              <a:t>epidermis</a:t>
            </a:r>
            <a:endParaRPr lang="de-DE" sz="2400" dirty="0"/>
          </a:p>
          <a:p>
            <a:pPr marL="457200" indent="-457200" algn="l">
              <a:buFont typeface="+mj-lt"/>
              <a:buAutoNum type="arabicPeriod"/>
            </a:pPr>
            <a:endParaRPr lang="de-DE" sz="2400" dirty="0"/>
          </a:p>
          <a:p>
            <a:pPr marL="457200" indent="-457200" algn="l">
              <a:buFont typeface="+mj-lt"/>
              <a:buAutoNum type="arabicPeriod"/>
            </a:pPr>
            <a:r>
              <a:rPr lang="de-DE" sz="2400" dirty="0"/>
              <a:t>Protects against dehydration</a:t>
            </a:r>
          </a:p>
          <a:p>
            <a:pPr marL="457200" indent="-457200" algn="l">
              <a:buFont typeface="+mj-lt"/>
              <a:buAutoNum type="arabicPeriod"/>
            </a:pPr>
            <a:endParaRPr lang="de-DE" sz="2400" dirty="0"/>
          </a:p>
          <a:p>
            <a:pPr marL="457200" indent="-457200" algn="l">
              <a:buFont typeface="+mj-lt"/>
              <a:buAutoNum type="arabicPeriod"/>
            </a:pPr>
            <a:r>
              <a:rPr lang="de-DE" sz="2400" dirty="0"/>
              <a:t>Increases ATP formation and new cell energy</a:t>
            </a:r>
          </a:p>
        </p:txBody>
      </p:sp>
      <p:sp>
        <p:nvSpPr>
          <p:cNvPr id="8" name="Textfeld 7"/>
          <p:cNvSpPr txBox="1"/>
          <p:nvPr/>
        </p:nvSpPr>
        <p:spPr>
          <a:xfrm>
            <a:off x="9336360" y="194796"/>
            <a:ext cx="3168352" cy="1217980"/>
          </a:xfrm>
          <a:prstGeom prst="rect">
            <a:avLst/>
          </a:prstGeom>
          <a:solidFill>
            <a:schemeClr val="bg1"/>
          </a:solidFill>
        </p:spPr>
        <p:txBody>
          <a:bodyPr wrap="square" lIns="0" tIns="0" rIns="0" bIns="0" rtlCol="0">
            <a:spAutoFit/>
          </a:bodyPr>
          <a:lstStyle/>
          <a:p>
            <a:pPr algn="l"/>
            <a:endParaRPr lang="de-DE" dirty="0" err="1"/>
          </a:p>
        </p:txBody>
      </p:sp>
      <p:pic>
        <p:nvPicPr>
          <p:cNvPr id="9" name="Grafik 8">
            <a:extLst>
              <a:ext uri="{FF2B5EF4-FFF2-40B4-BE49-F238E27FC236}">
                <a16:creationId xmlns:a16="http://schemas.microsoft.com/office/drawing/2014/main" id="{37DE908B-E52F-4107-A046-B9BB9821BF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7056" y="95330"/>
            <a:ext cx="1974944" cy="471600"/>
          </a:xfrm>
          <a:prstGeom prst="rect">
            <a:avLst/>
          </a:prstGeom>
        </p:spPr>
      </p:pic>
    </p:spTree>
    <p:extLst>
      <p:ext uri="{BB962C8B-B14F-4D97-AF65-F5344CB8AC3E}">
        <p14:creationId xmlns:p14="http://schemas.microsoft.com/office/powerpoint/2010/main" val="94889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5" name="Titel 4"/>
          <p:cNvSpPr>
            <a:spLocks noGrp="1"/>
          </p:cNvSpPr>
          <p:nvPr>
            <p:ph type="title"/>
          </p:nvPr>
        </p:nvSpPr>
        <p:spPr>
          <a:xfrm>
            <a:off x="284122" y="851574"/>
            <a:ext cx="8260150" cy="489878"/>
          </a:xfrm>
        </p:spPr>
        <p:txBody>
          <a:bodyPr/>
          <a:lstStyle/>
          <a:p>
            <a:r>
              <a:rPr lang="de-DE" dirty="0"/>
              <a:t>The </a:t>
            </a:r>
            <a:r>
              <a:rPr lang="de-DE" dirty="0" err="1"/>
              <a:t>Phyto-Retinol </a:t>
            </a:r>
            <a:r>
              <a:rPr lang="de-DE" dirty="0"/>
              <a:t>serum for face and eyes</a:t>
            </a:r>
          </a:p>
        </p:txBody>
      </p:sp>
      <p:sp>
        <p:nvSpPr>
          <p:cNvPr id="3" name="Fußzeilenplatzhalter 2"/>
          <p:cNvSpPr>
            <a:spLocks noGrp="1"/>
          </p:cNvSpPr>
          <p:nvPr>
            <p:ph type="ftr" sz="quarter" idx="15"/>
          </p:nvPr>
        </p:nvSpPr>
        <p:spPr/>
        <p:txBody>
          <a:bodyPr/>
          <a:lstStyle/>
          <a:p>
            <a:r>
              <a:rPr lang="de-CH" dirty="0">
                <a:solidFill>
                  <a:schemeClr val="bg1"/>
                </a:solidFill>
              </a:rPr>
              <a:t>KNOWLEDGE TO GO 2024</a:t>
            </a:r>
          </a:p>
        </p:txBody>
      </p:sp>
      <p:grpSp>
        <p:nvGrpSpPr>
          <p:cNvPr id="4" name="Gruppieren 3"/>
          <p:cNvGrpSpPr/>
          <p:nvPr/>
        </p:nvGrpSpPr>
        <p:grpSpPr>
          <a:xfrm>
            <a:off x="7680176" y="3357559"/>
            <a:ext cx="4227702" cy="2880662"/>
            <a:chOff x="1667152" y="3212634"/>
            <a:chExt cx="4227702" cy="2880662"/>
          </a:xfrm>
          <a:noFill/>
        </p:grpSpPr>
        <p:sp>
          <p:nvSpPr>
            <p:cNvPr id="6" name="Rechteck 5"/>
            <p:cNvSpPr/>
            <p:nvPr/>
          </p:nvSpPr>
          <p:spPr>
            <a:xfrm>
              <a:off x="1667152" y="3212634"/>
              <a:ext cx="3168352" cy="2880662"/>
            </a:xfrm>
            <a:prstGeom prst="rect">
              <a:avLst/>
            </a:prstGeom>
            <a:grpFill/>
          </p:spPr>
          <p:txBody>
            <a:bodyPr/>
            <a:lstStyle/>
            <a:p>
              <a:endParaRPr lang="en-GB"/>
            </a:p>
          </p:txBody>
        </p:sp>
        <p:sp>
          <p:nvSpPr>
            <p:cNvPr id="7" name="Freihandform 6"/>
            <p:cNvSpPr/>
            <p:nvPr/>
          </p:nvSpPr>
          <p:spPr>
            <a:xfrm>
              <a:off x="1667152" y="3212634"/>
              <a:ext cx="4227702" cy="900206"/>
            </a:xfrm>
            <a:custGeom>
              <a:avLst/>
              <a:gdLst>
                <a:gd name="connsiteX0" fmla="*/ 0 w 3168351"/>
                <a:gd name="connsiteY0" fmla="*/ 90021 h 900206"/>
                <a:gd name="connsiteX1" fmla="*/ 90021 w 3168351"/>
                <a:gd name="connsiteY1" fmla="*/ 0 h 900206"/>
                <a:gd name="connsiteX2" fmla="*/ 3078330 w 3168351"/>
                <a:gd name="connsiteY2" fmla="*/ 0 h 900206"/>
                <a:gd name="connsiteX3" fmla="*/ 3168351 w 3168351"/>
                <a:gd name="connsiteY3" fmla="*/ 90021 h 900206"/>
                <a:gd name="connsiteX4" fmla="*/ 3168351 w 3168351"/>
                <a:gd name="connsiteY4" fmla="*/ 810185 h 900206"/>
                <a:gd name="connsiteX5" fmla="*/ 3078330 w 3168351"/>
                <a:gd name="connsiteY5" fmla="*/ 900206 h 900206"/>
                <a:gd name="connsiteX6" fmla="*/ 90021 w 3168351"/>
                <a:gd name="connsiteY6" fmla="*/ 900206 h 900206"/>
                <a:gd name="connsiteX7" fmla="*/ 0 w 3168351"/>
                <a:gd name="connsiteY7" fmla="*/ 810185 h 900206"/>
                <a:gd name="connsiteX8" fmla="*/ 0 w 3168351"/>
                <a:gd name="connsiteY8" fmla="*/ 90021 h 90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351" h="900206">
                  <a:moveTo>
                    <a:pt x="0" y="90021"/>
                  </a:moveTo>
                  <a:cubicBezTo>
                    <a:pt x="0" y="40304"/>
                    <a:pt x="40304" y="0"/>
                    <a:pt x="90021" y="0"/>
                  </a:cubicBezTo>
                  <a:lnTo>
                    <a:pt x="3078330" y="0"/>
                  </a:lnTo>
                  <a:cubicBezTo>
                    <a:pt x="3128047" y="0"/>
                    <a:pt x="3168351" y="40304"/>
                    <a:pt x="3168351" y="90021"/>
                  </a:cubicBezTo>
                  <a:lnTo>
                    <a:pt x="3168351" y="810185"/>
                  </a:lnTo>
                  <a:cubicBezTo>
                    <a:pt x="3168351" y="859902"/>
                    <a:pt x="3128047" y="900206"/>
                    <a:pt x="3078330" y="900206"/>
                  </a:cubicBezTo>
                  <a:lnTo>
                    <a:pt x="90021" y="900206"/>
                  </a:lnTo>
                  <a:cubicBezTo>
                    <a:pt x="40304" y="900206"/>
                    <a:pt x="0" y="859902"/>
                    <a:pt x="0" y="810185"/>
                  </a:cubicBezTo>
                  <a:lnTo>
                    <a:pt x="0" y="90021"/>
                  </a:lnTo>
                  <a:close/>
                </a:path>
              </a:pathLst>
            </a:cu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815131" tIns="91440" rIns="91440" bIns="91440" numCol="1" spcCol="1270" anchor="ctr" anchorCtr="0">
              <a:noAutofit/>
            </a:bodyPr>
            <a:lstStyle/>
            <a:p>
              <a:pPr lvl="0" algn="l" defTabSz="1066800" rtl="0">
                <a:lnSpc>
                  <a:spcPct val="90000"/>
                </a:lnSpc>
                <a:spcBef>
                  <a:spcPct val="0"/>
                </a:spcBef>
                <a:spcAft>
                  <a:spcPct val="35000"/>
                </a:spcAft>
              </a:pPr>
              <a:r>
                <a:rPr lang="de-DE" sz="2400" kern="1200" dirty="0">
                  <a:solidFill>
                    <a:schemeClr val="tx1"/>
                  </a:solidFill>
                </a:rPr>
                <a:t>Refines skin texture</a:t>
              </a:r>
            </a:p>
          </p:txBody>
        </p:sp>
        <p:sp>
          <p:nvSpPr>
            <p:cNvPr id="18" name="Freihandform 17"/>
            <p:cNvSpPr/>
            <p:nvPr/>
          </p:nvSpPr>
          <p:spPr>
            <a:xfrm>
              <a:off x="1667152" y="4202861"/>
              <a:ext cx="4227702" cy="900206"/>
            </a:xfrm>
            <a:custGeom>
              <a:avLst/>
              <a:gdLst>
                <a:gd name="connsiteX0" fmla="*/ 0 w 3168351"/>
                <a:gd name="connsiteY0" fmla="*/ 90021 h 900206"/>
                <a:gd name="connsiteX1" fmla="*/ 90021 w 3168351"/>
                <a:gd name="connsiteY1" fmla="*/ 0 h 900206"/>
                <a:gd name="connsiteX2" fmla="*/ 3078330 w 3168351"/>
                <a:gd name="connsiteY2" fmla="*/ 0 h 900206"/>
                <a:gd name="connsiteX3" fmla="*/ 3168351 w 3168351"/>
                <a:gd name="connsiteY3" fmla="*/ 90021 h 900206"/>
                <a:gd name="connsiteX4" fmla="*/ 3168351 w 3168351"/>
                <a:gd name="connsiteY4" fmla="*/ 810185 h 900206"/>
                <a:gd name="connsiteX5" fmla="*/ 3078330 w 3168351"/>
                <a:gd name="connsiteY5" fmla="*/ 900206 h 900206"/>
                <a:gd name="connsiteX6" fmla="*/ 90021 w 3168351"/>
                <a:gd name="connsiteY6" fmla="*/ 900206 h 900206"/>
                <a:gd name="connsiteX7" fmla="*/ 0 w 3168351"/>
                <a:gd name="connsiteY7" fmla="*/ 810185 h 900206"/>
                <a:gd name="connsiteX8" fmla="*/ 0 w 3168351"/>
                <a:gd name="connsiteY8" fmla="*/ 90021 h 90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351" h="900206">
                  <a:moveTo>
                    <a:pt x="0" y="90021"/>
                  </a:moveTo>
                  <a:cubicBezTo>
                    <a:pt x="0" y="40304"/>
                    <a:pt x="40304" y="0"/>
                    <a:pt x="90021" y="0"/>
                  </a:cubicBezTo>
                  <a:lnTo>
                    <a:pt x="3078330" y="0"/>
                  </a:lnTo>
                  <a:cubicBezTo>
                    <a:pt x="3128047" y="0"/>
                    <a:pt x="3168351" y="40304"/>
                    <a:pt x="3168351" y="90021"/>
                  </a:cubicBezTo>
                  <a:lnTo>
                    <a:pt x="3168351" y="810185"/>
                  </a:lnTo>
                  <a:cubicBezTo>
                    <a:pt x="3168351" y="859902"/>
                    <a:pt x="3128047" y="900206"/>
                    <a:pt x="3078330" y="900206"/>
                  </a:cubicBezTo>
                  <a:lnTo>
                    <a:pt x="90021" y="900206"/>
                  </a:lnTo>
                  <a:cubicBezTo>
                    <a:pt x="40304" y="900206"/>
                    <a:pt x="0" y="859902"/>
                    <a:pt x="0" y="810185"/>
                  </a:cubicBezTo>
                  <a:lnTo>
                    <a:pt x="0" y="90021"/>
                  </a:lnTo>
                  <a:close/>
                </a:path>
              </a:pathLst>
            </a:cu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815131" tIns="91440" rIns="91440" bIns="91440" numCol="1" spcCol="1270" anchor="ctr" anchorCtr="0">
              <a:noAutofit/>
            </a:bodyPr>
            <a:lstStyle/>
            <a:p>
              <a:pPr lvl="0" algn="l" defTabSz="1066800" rtl="0">
                <a:lnSpc>
                  <a:spcPct val="90000"/>
                </a:lnSpc>
                <a:spcBef>
                  <a:spcPct val="0"/>
                </a:spcBef>
                <a:spcAft>
                  <a:spcPct val="35000"/>
                </a:spcAft>
              </a:pPr>
              <a:r>
                <a:rPr lang="de-DE" sz="2400" kern="1200" dirty="0">
                  <a:solidFill>
                    <a:schemeClr val="tx1"/>
                  </a:solidFill>
                </a:rPr>
                <a:t>Stimulates collagen production</a:t>
              </a:r>
            </a:p>
          </p:txBody>
        </p:sp>
        <p:sp>
          <p:nvSpPr>
            <p:cNvPr id="20" name="Freihandform 19"/>
            <p:cNvSpPr/>
            <p:nvPr/>
          </p:nvSpPr>
          <p:spPr>
            <a:xfrm>
              <a:off x="1667152" y="5193089"/>
              <a:ext cx="4227702" cy="900206"/>
            </a:xfrm>
            <a:custGeom>
              <a:avLst/>
              <a:gdLst>
                <a:gd name="connsiteX0" fmla="*/ 0 w 3168351"/>
                <a:gd name="connsiteY0" fmla="*/ 90021 h 900206"/>
                <a:gd name="connsiteX1" fmla="*/ 90021 w 3168351"/>
                <a:gd name="connsiteY1" fmla="*/ 0 h 900206"/>
                <a:gd name="connsiteX2" fmla="*/ 3078330 w 3168351"/>
                <a:gd name="connsiteY2" fmla="*/ 0 h 900206"/>
                <a:gd name="connsiteX3" fmla="*/ 3168351 w 3168351"/>
                <a:gd name="connsiteY3" fmla="*/ 90021 h 900206"/>
                <a:gd name="connsiteX4" fmla="*/ 3168351 w 3168351"/>
                <a:gd name="connsiteY4" fmla="*/ 810185 h 900206"/>
                <a:gd name="connsiteX5" fmla="*/ 3078330 w 3168351"/>
                <a:gd name="connsiteY5" fmla="*/ 900206 h 900206"/>
                <a:gd name="connsiteX6" fmla="*/ 90021 w 3168351"/>
                <a:gd name="connsiteY6" fmla="*/ 900206 h 900206"/>
                <a:gd name="connsiteX7" fmla="*/ 0 w 3168351"/>
                <a:gd name="connsiteY7" fmla="*/ 810185 h 900206"/>
                <a:gd name="connsiteX8" fmla="*/ 0 w 3168351"/>
                <a:gd name="connsiteY8" fmla="*/ 90021 h 90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351" h="900206">
                  <a:moveTo>
                    <a:pt x="0" y="90021"/>
                  </a:moveTo>
                  <a:cubicBezTo>
                    <a:pt x="0" y="40304"/>
                    <a:pt x="40304" y="0"/>
                    <a:pt x="90021" y="0"/>
                  </a:cubicBezTo>
                  <a:lnTo>
                    <a:pt x="3078330" y="0"/>
                  </a:lnTo>
                  <a:cubicBezTo>
                    <a:pt x="3128047" y="0"/>
                    <a:pt x="3168351" y="40304"/>
                    <a:pt x="3168351" y="90021"/>
                  </a:cubicBezTo>
                  <a:lnTo>
                    <a:pt x="3168351" y="810185"/>
                  </a:lnTo>
                  <a:cubicBezTo>
                    <a:pt x="3168351" y="859902"/>
                    <a:pt x="3128047" y="900206"/>
                    <a:pt x="3078330" y="900206"/>
                  </a:cubicBezTo>
                  <a:lnTo>
                    <a:pt x="90021" y="900206"/>
                  </a:lnTo>
                  <a:cubicBezTo>
                    <a:pt x="40304" y="900206"/>
                    <a:pt x="0" y="859902"/>
                    <a:pt x="0" y="810185"/>
                  </a:cubicBezTo>
                  <a:lnTo>
                    <a:pt x="0" y="90021"/>
                  </a:lnTo>
                  <a:close/>
                </a:path>
              </a:pathLst>
            </a:cu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815131" tIns="91440" rIns="91440" bIns="91440" numCol="1" spcCol="1270" anchor="ctr" anchorCtr="0">
              <a:noAutofit/>
            </a:bodyPr>
            <a:lstStyle/>
            <a:p>
              <a:pPr lvl="0" algn="l" defTabSz="1066800" rtl="0">
                <a:lnSpc>
                  <a:spcPct val="90000"/>
                </a:lnSpc>
                <a:spcBef>
                  <a:spcPct val="0"/>
                </a:spcBef>
                <a:spcAft>
                  <a:spcPct val="35000"/>
                </a:spcAft>
              </a:pPr>
              <a:r>
                <a:rPr lang="de-DE" sz="2400" dirty="0">
                  <a:solidFill>
                    <a:schemeClr val="tx1"/>
                  </a:solidFill>
                </a:rPr>
                <a:t>Also for skin blemishes </a:t>
              </a:r>
              <a:endParaRPr lang="de-DE" sz="2400" kern="1200" dirty="0">
                <a:solidFill>
                  <a:schemeClr val="tx1"/>
                </a:solidFill>
              </a:endParaRPr>
            </a:p>
          </p:txBody>
        </p:sp>
      </p:grpSp>
      <p:grpSp>
        <p:nvGrpSpPr>
          <p:cNvPr id="23" name="Gruppieren 22"/>
          <p:cNvGrpSpPr/>
          <p:nvPr/>
        </p:nvGrpSpPr>
        <p:grpSpPr>
          <a:xfrm>
            <a:off x="623392" y="3365034"/>
            <a:ext cx="4364512" cy="2880662"/>
            <a:chOff x="1667152" y="3212634"/>
            <a:chExt cx="3168352" cy="2880662"/>
          </a:xfrm>
          <a:noFill/>
        </p:grpSpPr>
        <p:sp>
          <p:nvSpPr>
            <p:cNvPr id="24" name="Rechteck 23"/>
            <p:cNvSpPr/>
            <p:nvPr/>
          </p:nvSpPr>
          <p:spPr>
            <a:xfrm>
              <a:off x="1667152" y="3212634"/>
              <a:ext cx="3168352" cy="2880662"/>
            </a:xfrm>
            <a:prstGeom prst="rect">
              <a:avLst/>
            </a:prstGeom>
            <a:grpFill/>
          </p:spPr>
          <p:txBody>
            <a:bodyPr/>
            <a:lstStyle/>
            <a:p>
              <a:endParaRPr lang="en-GB"/>
            </a:p>
          </p:txBody>
        </p:sp>
        <p:sp>
          <p:nvSpPr>
            <p:cNvPr id="25" name="Freihandform 24"/>
            <p:cNvSpPr/>
            <p:nvPr/>
          </p:nvSpPr>
          <p:spPr>
            <a:xfrm>
              <a:off x="1667152" y="3212634"/>
              <a:ext cx="3168351" cy="900206"/>
            </a:xfrm>
            <a:custGeom>
              <a:avLst/>
              <a:gdLst>
                <a:gd name="connsiteX0" fmla="*/ 0 w 3168351"/>
                <a:gd name="connsiteY0" fmla="*/ 90021 h 900206"/>
                <a:gd name="connsiteX1" fmla="*/ 90021 w 3168351"/>
                <a:gd name="connsiteY1" fmla="*/ 0 h 900206"/>
                <a:gd name="connsiteX2" fmla="*/ 3078330 w 3168351"/>
                <a:gd name="connsiteY2" fmla="*/ 0 h 900206"/>
                <a:gd name="connsiteX3" fmla="*/ 3168351 w 3168351"/>
                <a:gd name="connsiteY3" fmla="*/ 90021 h 900206"/>
                <a:gd name="connsiteX4" fmla="*/ 3168351 w 3168351"/>
                <a:gd name="connsiteY4" fmla="*/ 810185 h 900206"/>
                <a:gd name="connsiteX5" fmla="*/ 3078330 w 3168351"/>
                <a:gd name="connsiteY5" fmla="*/ 900206 h 900206"/>
                <a:gd name="connsiteX6" fmla="*/ 90021 w 3168351"/>
                <a:gd name="connsiteY6" fmla="*/ 900206 h 900206"/>
                <a:gd name="connsiteX7" fmla="*/ 0 w 3168351"/>
                <a:gd name="connsiteY7" fmla="*/ 810185 h 900206"/>
                <a:gd name="connsiteX8" fmla="*/ 0 w 3168351"/>
                <a:gd name="connsiteY8" fmla="*/ 90021 h 90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351" h="900206">
                  <a:moveTo>
                    <a:pt x="0" y="90021"/>
                  </a:moveTo>
                  <a:cubicBezTo>
                    <a:pt x="0" y="40304"/>
                    <a:pt x="40304" y="0"/>
                    <a:pt x="90021" y="0"/>
                  </a:cubicBezTo>
                  <a:lnTo>
                    <a:pt x="3078330" y="0"/>
                  </a:lnTo>
                  <a:cubicBezTo>
                    <a:pt x="3128047" y="0"/>
                    <a:pt x="3168351" y="40304"/>
                    <a:pt x="3168351" y="90021"/>
                  </a:cubicBezTo>
                  <a:lnTo>
                    <a:pt x="3168351" y="810185"/>
                  </a:lnTo>
                  <a:cubicBezTo>
                    <a:pt x="3168351" y="859902"/>
                    <a:pt x="3128047" y="900206"/>
                    <a:pt x="3078330" y="900206"/>
                  </a:cubicBezTo>
                  <a:lnTo>
                    <a:pt x="90021" y="900206"/>
                  </a:lnTo>
                  <a:cubicBezTo>
                    <a:pt x="40304" y="900206"/>
                    <a:pt x="0" y="859902"/>
                    <a:pt x="0" y="810185"/>
                  </a:cubicBezTo>
                  <a:lnTo>
                    <a:pt x="0" y="90021"/>
                  </a:lnTo>
                  <a:close/>
                </a:path>
              </a:pathLst>
            </a:cu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815131" tIns="91440" rIns="91440" bIns="91440" numCol="1" spcCol="1270" anchor="ctr" anchorCtr="0">
              <a:noAutofit/>
            </a:bodyPr>
            <a:lstStyle/>
            <a:p>
              <a:pPr lvl="0" algn="l" defTabSz="1066800" rtl="0">
                <a:lnSpc>
                  <a:spcPct val="90000"/>
                </a:lnSpc>
                <a:spcBef>
                  <a:spcPct val="0"/>
                </a:spcBef>
                <a:spcAft>
                  <a:spcPct val="35000"/>
                </a:spcAft>
              </a:pPr>
              <a:r>
                <a:rPr lang="de-DE" sz="2400" kern="1200" dirty="0" err="1">
                  <a:solidFill>
                    <a:schemeClr val="tx1"/>
                  </a:solidFill>
                </a:rPr>
                <a:t>No</a:t>
              </a:r>
              <a:r>
                <a:rPr lang="de-DE" sz="2400" kern="1200" dirty="0">
                  <a:solidFill>
                    <a:schemeClr val="tx1"/>
                  </a:solidFill>
                </a:rPr>
                <a:t> potential </a:t>
              </a:r>
              <a:r>
                <a:rPr lang="de-DE" sz="2400" kern="1200" dirty="0" err="1">
                  <a:solidFill>
                    <a:schemeClr val="tx1"/>
                  </a:solidFill>
                </a:rPr>
                <a:t>irritant</a:t>
              </a:r>
              <a:endParaRPr lang="de-DE" sz="2400" kern="1200" dirty="0">
                <a:solidFill>
                  <a:schemeClr val="tx1"/>
                </a:solidFill>
              </a:endParaRPr>
            </a:p>
          </p:txBody>
        </p:sp>
        <p:sp>
          <p:nvSpPr>
            <p:cNvPr id="27" name="Freihandform 26"/>
            <p:cNvSpPr/>
            <p:nvPr/>
          </p:nvSpPr>
          <p:spPr>
            <a:xfrm>
              <a:off x="1667152" y="4202861"/>
              <a:ext cx="3168351" cy="900206"/>
            </a:xfrm>
            <a:custGeom>
              <a:avLst/>
              <a:gdLst>
                <a:gd name="connsiteX0" fmla="*/ 0 w 3168351"/>
                <a:gd name="connsiteY0" fmla="*/ 90021 h 900206"/>
                <a:gd name="connsiteX1" fmla="*/ 90021 w 3168351"/>
                <a:gd name="connsiteY1" fmla="*/ 0 h 900206"/>
                <a:gd name="connsiteX2" fmla="*/ 3078330 w 3168351"/>
                <a:gd name="connsiteY2" fmla="*/ 0 h 900206"/>
                <a:gd name="connsiteX3" fmla="*/ 3168351 w 3168351"/>
                <a:gd name="connsiteY3" fmla="*/ 90021 h 900206"/>
                <a:gd name="connsiteX4" fmla="*/ 3168351 w 3168351"/>
                <a:gd name="connsiteY4" fmla="*/ 810185 h 900206"/>
                <a:gd name="connsiteX5" fmla="*/ 3078330 w 3168351"/>
                <a:gd name="connsiteY5" fmla="*/ 900206 h 900206"/>
                <a:gd name="connsiteX6" fmla="*/ 90021 w 3168351"/>
                <a:gd name="connsiteY6" fmla="*/ 900206 h 900206"/>
                <a:gd name="connsiteX7" fmla="*/ 0 w 3168351"/>
                <a:gd name="connsiteY7" fmla="*/ 810185 h 900206"/>
                <a:gd name="connsiteX8" fmla="*/ 0 w 3168351"/>
                <a:gd name="connsiteY8" fmla="*/ 90021 h 90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351" h="900206">
                  <a:moveTo>
                    <a:pt x="0" y="90021"/>
                  </a:moveTo>
                  <a:cubicBezTo>
                    <a:pt x="0" y="40304"/>
                    <a:pt x="40304" y="0"/>
                    <a:pt x="90021" y="0"/>
                  </a:cubicBezTo>
                  <a:lnTo>
                    <a:pt x="3078330" y="0"/>
                  </a:lnTo>
                  <a:cubicBezTo>
                    <a:pt x="3128047" y="0"/>
                    <a:pt x="3168351" y="40304"/>
                    <a:pt x="3168351" y="90021"/>
                  </a:cubicBezTo>
                  <a:lnTo>
                    <a:pt x="3168351" y="810185"/>
                  </a:lnTo>
                  <a:cubicBezTo>
                    <a:pt x="3168351" y="859902"/>
                    <a:pt x="3128047" y="900206"/>
                    <a:pt x="3078330" y="900206"/>
                  </a:cubicBezTo>
                  <a:lnTo>
                    <a:pt x="90021" y="900206"/>
                  </a:lnTo>
                  <a:cubicBezTo>
                    <a:pt x="40304" y="900206"/>
                    <a:pt x="0" y="859902"/>
                    <a:pt x="0" y="810185"/>
                  </a:cubicBezTo>
                  <a:lnTo>
                    <a:pt x="0" y="90021"/>
                  </a:lnTo>
                  <a:close/>
                </a:path>
              </a:pathLst>
            </a:cu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815131" tIns="91440" rIns="91440" bIns="91440" numCol="1" spcCol="1270" anchor="ctr" anchorCtr="0">
              <a:noAutofit/>
            </a:bodyPr>
            <a:lstStyle/>
            <a:p>
              <a:pPr lvl="0" algn="l" defTabSz="1066800" rtl="0">
                <a:lnSpc>
                  <a:spcPct val="90000"/>
                </a:lnSpc>
                <a:spcBef>
                  <a:spcPct val="0"/>
                </a:spcBef>
                <a:spcAft>
                  <a:spcPct val="35000"/>
                </a:spcAft>
              </a:pPr>
              <a:r>
                <a:rPr lang="de-DE" sz="2400" kern="1200" dirty="0">
                  <a:solidFill>
                    <a:schemeClr val="tx1"/>
                  </a:solidFill>
                </a:rPr>
                <a:t>Can be used twice a day</a:t>
              </a:r>
            </a:p>
          </p:txBody>
        </p:sp>
        <p:sp>
          <p:nvSpPr>
            <p:cNvPr id="29" name="Freihandform 28"/>
            <p:cNvSpPr/>
            <p:nvPr/>
          </p:nvSpPr>
          <p:spPr>
            <a:xfrm>
              <a:off x="1667152" y="5193089"/>
              <a:ext cx="3168351" cy="900206"/>
            </a:xfrm>
            <a:custGeom>
              <a:avLst/>
              <a:gdLst>
                <a:gd name="connsiteX0" fmla="*/ 0 w 3168351"/>
                <a:gd name="connsiteY0" fmla="*/ 90021 h 900206"/>
                <a:gd name="connsiteX1" fmla="*/ 90021 w 3168351"/>
                <a:gd name="connsiteY1" fmla="*/ 0 h 900206"/>
                <a:gd name="connsiteX2" fmla="*/ 3078330 w 3168351"/>
                <a:gd name="connsiteY2" fmla="*/ 0 h 900206"/>
                <a:gd name="connsiteX3" fmla="*/ 3168351 w 3168351"/>
                <a:gd name="connsiteY3" fmla="*/ 90021 h 900206"/>
                <a:gd name="connsiteX4" fmla="*/ 3168351 w 3168351"/>
                <a:gd name="connsiteY4" fmla="*/ 810185 h 900206"/>
                <a:gd name="connsiteX5" fmla="*/ 3078330 w 3168351"/>
                <a:gd name="connsiteY5" fmla="*/ 900206 h 900206"/>
                <a:gd name="connsiteX6" fmla="*/ 90021 w 3168351"/>
                <a:gd name="connsiteY6" fmla="*/ 900206 h 900206"/>
                <a:gd name="connsiteX7" fmla="*/ 0 w 3168351"/>
                <a:gd name="connsiteY7" fmla="*/ 810185 h 900206"/>
                <a:gd name="connsiteX8" fmla="*/ 0 w 3168351"/>
                <a:gd name="connsiteY8" fmla="*/ 90021 h 90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351" h="900206">
                  <a:moveTo>
                    <a:pt x="0" y="90021"/>
                  </a:moveTo>
                  <a:cubicBezTo>
                    <a:pt x="0" y="40304"/>
                    <a:pt x="40304" y="0"/>
                    <a:pt x="90021" y="0"/>
                  </a:cubicBezTo>
                  <a:lnTo>
                    <a:pt x="3078330" y="0"/>
                  </a:lnTo>
                  <a:cubicBezTo>
                    <a:pt x="3128047" y="0"/>
                    <a:pt x="3168351" y="40304"/>
                    <a:pt x="3168351" y="90021"/>
                  </a:cubicBezTo>
                  <a:lnTo>
                    <a:pt x="3168351" y="810185"/>
                  </a:lnTo>
                  <a:cubicBezTo>
                    <a:pt x="3168351" y="859902"/>
                    <a:pt x="3128047" y="900206"/>
                    <a:pt x="3078330" y="900206"/>
                  </a:cubicBezTo>
                  <a:lnTo>
                    <a:pt x="90021" y="900206"/>
                  </a:lnTo>
                  <a:cubicBezTo>
                    <a:pt x="40304" y="900206"/>
                    <a:pt x="0" y="859902"/>
                    <a:pt x="0" y="810185"/>
                  </a:cubicBezTo>
                  <a:lnTo>
                    <a:pt x="0" y="90021"/>
                  </a:lnTo>
                  <a:close/>
                </a:path>
              </a:pathLst>
            </a:cu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815131" tIns="91440" rIns="91440" bIns="91440" numCol="1" spcCol="1270" anchor="ctr" anchorCtr="0">
              <a:noAutofit/>
            </a:bodyPr>
            <a:lstStyle/>
            <a:p>
              <a:pPr lvl="0" algn="l" defTabSz="1066800" rtl="0">
                <a:lnSpc>
                  <a:spcPct val="90000"/>
                </a:lnSpc>
                <a:spcBef>
                  <a:spcPct val="0"/>
                </a:spcBef>
                <a:spcAft>
                  <a:spcPct val="35000"/>
                </a:spcAft>
              </a:pPr>
              <a:r>
                <a:rPr lang="de-DE" sz="2400" kern="1200" dirty="0">
                  <a:solidFill>
                    <a:schemeClr val="tx1"/>
                  </a:solidFill>
                </a:rPr>
                <a:t>Face and eyes</a:t>
              </a:r>
            </a:p>
          </p:txBody>
        </p:sp>
      </p:grpSp>
      <p:sp>
        <p:nvSpPr>
          <p:cNvPr id="15" name="Textfeld 14"/>
          <p:cNvSpPr txBox="1"/>
          <p:nvPr/>
        </p:nvSpPr>
        <p:spPr>
          <a:xfrm>
            <a:off x="9336360" y="194796"/>
            <a:ext cx="3168352" cy="1217980"/>
          </a:xfrm>
          <a:prstGeom prst="rect">
            <a:avLst/>
          </a:prstGeom>
          <a:solidFill>
            <a:schemeClr val="bg1"/>
          </a:solidFill>
        </p:spPr>
        <p:txBody>
          <a:bodyPr wrap="square" lIns="0" tIns="0" rIns="0" bIns="0" rtlCol="0">
            <a:spAutoFit/>
          </a:bodyPr>
          <a:lstStyle/>
          <a:p>
            <a:pPr algn="l"/>
            <a:endParaRPr lang="de-DE" dirty="0" err="1"/>
          </a:p>
        </p:txBody>
      </p:sp>
      <p:pic>
        <p:nvPicPr>
          <p:cNvPr id="16" name="Grafik 15">
            <a:extLst>
              <a:ext uri="{FF2B5EF4-FFF2-40B4-BE49-F238E27FC236}">
                <a16:creationId xmlns:a16="http://schemas.microsoft.com/office/drawing/2014/main" id="{37DE908B-E52F-4107-A046-B9BB9821B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7056" y="95330"/>
            <a:ext cx="1974944" cy="471600"/>
          </a:xfrm>
          <a:prstGeom prst="rect">
            <a:avLst/>
          </a:prstGeom>
        </p:spPr>
      </p:pic>
    </p:spTree>
    <p:extLst>
      <p:ext uri="{BB962C8B-B14F-4D97-AF65-F5344CB8AC3E}">
        <p14:creationId xmlns:p14="http://schemas.microsoft.com/office/powerpoint/2010/main" val="38338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239" y="-26224"/>
            <a:ext cx="5143500" cy="6858000"/>
          </a:xfrm>
          <a:prstGeom prst="rect">
            <a:avLst/>
          </a:prstGeom>
        </p:spPr>
      </p:pic>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l="14098" t="20694" r="11703"/>
          <a:stretch/>
        </p:blipFill>
        <p:spPr>
          <a:xfrm>
            <a:off x="8400256" y="1412775"/>
            <a:ext cx="3816424" cy="5438757"/>
          </a:xfrm>
          <a:prstGeom prst="rect">
            <a:avLst/>
          </a:prstGeom>
        </p:spPr>
      </p:pic>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5" name="Titel 4"/>
          <p:cNvSpPr>
            <a:spLocks noGrp="1"/>
          </p:cNvSpPr>
          <p:nvPr>
            <p:ph type="title"/>
          </p:nvPr>
        </p:nvSpPr>
        <p:spPr>
          <a:xfrm>
            <a:off x="284122" y="851574"/>
            <a:ext cx="8260150" cy="489878"/>
          </a:xfrm>
        </p:spPr>
        <p:txBody>
          <a:bodyPr/>
          <a:lstStyle/>
          <a:p>
            <a:r>
              <a:rPr lang="de-DE" dirty="0"/>
              <a:t>The main active ingredients in </a:t>
            </a:r>
            <a:r>
              <a:rPr lang="de-DE" dirty="0" err="1"/>
              <a:t>Revitalising </a:t>
            </a:r>
            <a:r>
              <a:rPr lang="de-DE" dirty="0"/>
              <a:t>Serum </a:t>
            </a:r>
          </a:p>
        </p:txBody>
      </p:sp>
      <p:sp>
        <p:nvSpPr>
          <p:cNvPr id="3" name="Fußzeilenplatzhalter 2"/>
          <p:cNvSpPr>
            <a:spLocks noGrp="1"/>
          </p:cNvSpPr>
          <p:nvPr>
            <p:ph type="ftr" sz="quarter" idx="15"/>
          </p:nvPr>
        </p:nvSpPr>
        <p:spPr/>
        <p:txBody>
          <a:bodyPr/>
          <a:lstStyle/>
          <a:p>
            <a:r>
              <a:rPr lang="de-CH" dirty="0">
                <a:solidFill>
                  <a:schemeClr val="bg1"/>
                </a:solidFill>
              </a:rPr>
              <a:t>KNOWLEDGE TO GO 2024</a:t>
            </a:r>
          </a:p>
        </p:txBody>
      </p:sp>
      <p:sp>
        <p:nvSpPr>
          <p:cNvPr id="8" name="Textfeld 7"/>
          <p:cNvSpPr txBox="1"/>
          <p:nvPr/>
        </p:nvSpPr>
        <p:spPr>
          <a:xfrm>
            <a:off x="175994" y="1683029"/>
            <a:ext cx="4392488" cy="492443"/>
          </a:xfrm>
          <a:prstGeom prst="rect">
            <a:avLst/>
          </a:prstGeom>
          <a:noFill/>
        </p:spPr>
        <p:txBody>
          <a:bodyPr wrap="square" lIns="0" tIns="0" rIns="0" bIns="0" rtlCol="0">
            <a:spAutoFit/>
          </a:bodyPr>
          <a:lstStyle/>
          <a:p>
            <a:pPr algn="ctr"/>
            <a:r>
              <a:rPr lang="de-DE" sz="3200" dirty="0" err="1">
                <a:solidFill>
                  <a:srgbClr val="CEB9E0"/>
                </a:solidFill>
                <a:latin typeface="+mj-lt"/>
              </a:rPr>
              <a:t>Bakuchiol</a:t>
            </a:r>
            <a:endParaRPr lang="de-DE" sz="3200" dirty="0">
              <a:solidFill>
                <a:srgbClr val="CEB9E0"/>
              </a:solidFill>
              <a:latin typeface="+mj-lt"/>
            </a:endParaRPr>
          </a:p>
        </p:txBody>
      </p:sp>
      <p:sp>
        <p:nvSpPr>
          <p:cNvPr id="9" name="Textfeld 8"/>
          <p:cNvSpPr txBox="1"/>
          <p:nvPr/>
        </p:nvSpPr>
        <p:spPr>
          <a:xfrm>
            <a:off x="7952751" y="1683028"/>
            <a:ext cx="4392488" cy="492443"/>
          </a:xfrm>
          <a:prstGeom prst="rect">
            <a:avLst/>
          </a:prstGeom>
          <a:noFill/>
        </p:spPr>
        <p:txBody>
          <a:bodyPr wrap="square" lIns="0" tIns="0" rIns="0" bIns="0" rtlCol="0">
            <a:spAutoFit/>
          </a:bodyPr>
          <a:lstStyle/>
          <a:p>
            <a:pPr algn="ctr"/>
            <a:r>
              <a:rPr lang="de-DE" sz="3200" dirty="0" err="1">
                <a:solidFill>
                  <a:srgbClr val="C8B0E2"/>
                </a:solidFill>
                <a:latin typeface="+mj-lt"/>
              </a:rPr>
              <a:t>Pistacia Resin</a:t>
            </a:r>
            <a:endParaRPr lang="de-DE" sz="3200" dirty="0">
              <a:solidFill>
                <a:srgbClr val="C8B0E2"/>
              </a:solidFill>
              <a:latin typeface="+mj-lt"/>
            </a:endParaRPr>
          </a:p>
        </p:txBody>
      </p:sp>
      <p:sp>
        <p:nvSpPr>
          <p:cNvPr id="10" name="Textfeld 9"/>
          <p:cNvSpPr txBox="1"/>
          <p:nvPr/>
        </p:nvSpPr>
        <p:spPr>
          <a:xfrm>
            <a:off x="9336360" y="194796"/>
            <a:ext cx="3168352" cy="1217980"/>
          </a:xfrm>
          <a:prstGeom prst="rect">
            <a:avLst/>
          </a:prstGeom>
          <a:solidFill>
            <a:schemeClr val="bg1"/>
          </a:solidFill>
        </p:spPr>
        <p:txBody>
          <a:bodyPr wrap="square" lIns="0" tIns="0" rIns="0" bIns="0" rtlCol="0">
            <a:spAutoFit/>
          </a:bodyPr>
          <a:lstStyle/>
          <a:p>
            <a:pPr algn="l"/>
            <a:endParaRPr lang="de-DE" dirty="0" err="1"/>
          </a:p>
        </p:txBody>
      </p:sp>
      <p:pic>
        <p:nvPicPr>
          <p:cNvPr id="11" name="Grafik 10">
            <a:extLst>
              <a:ext uri="{FF2B5EF4-FFF2-40B4-BE49-F238E27FC236}">
                <a16:creationId xmlns:a16="http://schemas.microsoft.com/office/drawing/2014/main" id="{37DE908B-E52F-4107-A046-B9BB9821BF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7056" y="95330"/>
            <a:ext cx="1974944" cy="471600"/>
          </a:xfrm>
          <a:prstGeom prst="rect">
            <a:avLst/>
          </a:prstGeom>
        </p:spPr>
      </p:pic>
    </p:spTree>
    <p:extLst>
      <p:ext uri="{BB962C8B-B14F-4D97-AF65-F5344CB8AC3E}">
        <p14:creationId xmlns:p14="http://schemas.microsoft.com/office/powerpoint/2010/main" val="41050368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val="gk4wTPG8"/>
  <p:tag name="ARTICULATE_DESIGN_ID_LA BIO MASTER" val="Cn5NjzRs"/>
  <p:tag name="ARTICULATE_PROJECT_OPEN" val="0"/>
  <p:tag name="ARTICULATE_SLIDE_COUNT" val="3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 Bio Master">
  <a:themeElements>
    <a:clrScheme name="La Biosthétique Pforzheim">
      <a:dk1>
        <a:srgbClr val="000000"/>
      </a:dk1>
      <a:lt1>
        <a:srgbClr val="FFFFFF"/>
      </a:lt1>
      <a:dk2>
        <a:srgbClr val="000000"/>
      </a:dk2>
      <a:lt2>
        <a:srgbClr val="FFFFFF"/>
      </a:lt2>
      <a:accent1>
        <a:srgbClr val="577835"/>
      </a:accent1>
      <a:accent2>
        <a:srgbClr val="8A8581"/>
      </a:accent2>
      <a:accent3>
        <a:srgbClr val="C9C4BE"/>
      </a:accent3>
      <a:accent4>
        <a:srgbClr val="20201F"/>
      </a:accent4>
      <a:accent5>
        <a:srgbClr val="7B953A"/>
      </a:accent5>
      <a:accent6>
        <a:srgbClr val="FFFFFF"/>
      </a:accent6>
      <a:hlink>
        <a:srgbClr val="FFFFFF"/>
      </a:hlink>
      <a:folHlink>
        <a:srgbClr val="FFFFFF"/>
      </a:folHlink>
    </a:clrScheme>
    <a:fontScheme name="La Biosthétique Headline">
      <a:majorFont>
        <a:latin typeface="Schnyder M Demi"/>
        <a:ea typeface=""/>
        <a:cs typeface=""/>
      </a:majorFont>
      <a:minorFont>
        <a:latin typeface="Futura Std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Master 16-9 La Bio_Pro_Pforzheim" id="{F1B621C9-D7B9-4C29-AEF1-20B133F4BF1F}" vid="{9992D8DE-F596-4309-B7EC-717CCC6676EC}"/>
    </a:ext>
  </a:extLst>
</a:theme>
</file>

<file path=ppt/theme/theme2.xml><?xml version="1.0" encoding="utf-8"?>
<a:theme xmlns:a="http://schemas.openxmlformats.org/drawingml/2006/main" name="La Biosthetique">
  <a:themeElements>
    <a:clrScheme name="La Biosthetique">
      <a:dk1>
        <a:srgbClr val="000000"/>
      </a:dk1>
      <a:lt1>
        <a:sysClr val="window" lastClr="FFFFFF"/>
      </a:lt1>
      <a:dk2>
        <a:srgbClr val="000000"/>
      </a:dk2>
      <a:lt2>
        <a:srgbClr val="FFFFFF"/>
      </a:lt2>
      <a:accent1>
        <a:srgbClr val="91D6AC"/>
      </a:accent1>
      <a:accent2>
        <a:srgbClr val="59CBE8"/>
      </a:accent2>
      <a:accent3>
        <a:srgbClr val="C1A7E2"/>
      </a:accent3>
      <a:accent4>
        <a:srgbClr val="F890A5"/>
      </a:accent4>
      <a:accent5>
        <a:srgbClr val="A49DC8"/>
      </a:accent5>
      <a:accent6>
        <a:srgbClr val="000000"/>
      </a:accent6>
      <a:hlink>
        <a:srgbClr val="0563C1"/>
      </a:hlink>
      <a:folHlink>
        <a:srgbClr val="954F72"/>
      </a:folHlink>
    </a:clrScheme>
    <a:fontScheme name="La Biosthetique">
      <a:majorFont>
        <a:latin typeface="Schnyder M Demi"/>
        <a:ea typeface=""/>
        <a:cs typeface=""/>
      </a:majorFont>
      <a:minorFont>
        <a:latin typeface="Futura Std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P_Template_La_Biosthetique.potx" id="{4DBBD305-0EAA-42E9-AD55-864D6113766C}" vid="{7627A9FC-43CA-42FC-B9F2-32C0F2E46690}"/>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2523</Words>
  <Application>Microsoft Office PowerPoint</Application>
  <PresentationFormat>Breitbild</PresentationFormat>
  <Paragraphs>231</Paragraphs>
  <Slides>23</Slides>
  <Notes>23</Notes>
  <HiddenSlides>0</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23</vt:i4>
      </vt:variant>
    </vt:vector>
  </HeadingPairs>
  <TitlesOfParts>
    <vt:vector size="35" baseType="lpstr">
      <vt:lpstr>Courier New</vt:lpstr>
      <vt:lpstr>Symbol</vt:lpstr>
      <vt:lpstr>Arial</vt:lpstr>
      <vt:lpstr>Futura Md</vt:lpstr>
      <vt:lpstr>Schnyder M Demi</vt:lpstr>
      <vt:lpstr>Calibri</vt:lpstr>
      <vt:lpstr>Futura Std Medium</vt:lpstr>
      <vt:lpstr>Wingdings</vt:lpstr>
      <vt:lpstr>Futura ND Medium</vt:lpstr>
      <vt:lpstr>Schnyder L Light</vt:lpstr>
      <vt:lpstr>La Bio Master</vt:lpstr>
      <vt:lpstr>La Biosthetique</vt:lpstr>
      <vt:lpstr>PowerPoint-Präsentation</vt:lpstr>
      <vt:lpstr>PowerPoint-Präsentation</vt:lpstr>
      <vt:lpstr>The anti-ageing miracle!</vt:lpstr>
      <vt:lpstr>A multifunctional lipoamino acid</vt:lpstr>
      <vt:lpstr>White lupin and microalgae</vt:lpstr>
      <vt:lpstr>What creams are available?</vt:lpstr>
      <vt:lpstr>Rambutan</vt:lpstr>
      <vt:lpstr>The Phyto-Retinol serum for face and eyes</vt:lpstr>
      <vt:lpstr>The main active ingredients in Revitalising Serum </vt:lpstr>
      <vt:lpstr>Skin Modelling Peel Off Mask</vt:lpstr>
      <vt:lpstr>Cleansing and toner</vt:lpstr>
      <vt:lpstr>Revitalising care oil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Laboratoire Biosthetique Kosmetik GmbH &amp; Co. KG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Claudia Zandron</dc:creator>
  <cp:keywords>, docId:EEF23465BD683EA645DB9D712A11A4E1</cp:keywords>
  <cp:lastModifiedBy>Claudia Zandron</cp:lastModifiedBy>
  <cp:revision>373</cp:revision>
  <cp:lastPrinted>2021-06-28T07:35:14Z</cp:lastPrinted>
  <dcterms:created xsi:type="dcterms:W3CDTF">2021-09-16T10:07:07Z</dcterms:created>
  <dcterms:modified xsi:type="dcterms:W3CDTF">2024-05-29T10:41:19Z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18752D76-D69F-4135-8DBF-E9BED0754137</vt:lpwstr>
  </property>
  <property fmtid="{D5CDD505-2E9C-101B-9397-08002B2CF9AE}" pid="3" name="ArticulatePath">
    <vt:lpwstr>PP Master 16-9 La Bio_Pro</vt:lpwstr>
  </property>
</Properties>
</file>